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660" r:id="rId5"/>
  </p:sldMasterIdLst>
  <p:notesMasterIdLst>
    <p:notesMasterId r:id="rId37"/>
  </p:notesMasterIdLst>
  <p:sldIdLst>
    <p:sldId id="256" r:id="rId6"/>
    <p:sldId id="402" r:id="rId7"/>
    <p:sldId id="257" r:id="rId8"/>
    <p:sldId id="378" r:id="rId9"/>
    <p:sldId id="380" r:id="rId10"/>
    <p:sldId id="376" r:id="rId11"/>
    <p:sldId id="401" r:id="rId12"/>
    <p:sldId id="415" r:id="rId13"/>
    <p:sldId id="416" r:id="rId14"/>
    <p:sldId id="417" r:id="rId15"/>
    <p:sldId id="418" r:id="rId16"/>
    <p:sldId id="387" r:id="rId17"/>
    <p:sldId id="414" r:id="rId18"/>
    <p:sldId id="404" r:id="rId19"/>
    <p:sldId id="406" r:id="rId20"/>
    <p:sldId id="403" r:id="rId21"/>
    <p:sldId id="388" r:id="rId22"/>
    <p:sldId id="389" r:id="rId23"/>
    <p:sldId id="390" r:id="rId24"/>
    <p:sldId id="391" r:id="rId25"/>
    <p:sldId id="392" r:id="rId26"/>
    <p:sldId id="393" r:id="rId27"/>
    <p:sldId id="407" r:id="rId28"/>
    <p:sldId id="408" r:id="rId29"/>
    <p:sldId id="409" r:id="rId30"/>
    <p:sldId id="410" r:id="rId31"/>
    <p:sldId id="411" r:id="rId32"/>
    <p:sldId id="412" r:id="rId33"/>
    <p:sldId id="413" r:id="rId34"/>
    <p:sldId id="349" r:id="rId35"/>
    <p:sldId id="271" r:id="rId36"/>
  </p:sldIdLst>
  <p:sldSz cx="18288000" cy="10287000"/>
  <p:notesSz cx="6858000" cy="9144000"/>
  <p:embeddedFontLst>
    <p:embeddedFont>
      <p:font typeface="Algerian" panose="04020705040A02060702" pitchFamily="82" charset="0"/>
      <p:regular r:id="rId38"/>
    </p:embeddedFont>
    <p:embeddedFont>
      <p:font typeface="Calibri" panose="020F0502020204030204" pitchFamily="34" charset="0"/>
      <p:regular r:id="rId39"/>
      <p:bold r:id="rId40"/>
      <p:italic r:id="rId41"/>
      <p:boldItalic r:id="rId42"/>
    </p:embeddedFont>
    <p:embeddedFont>
      <p:font typeface="Josefin Sans Bold" pitchFamily="2" charset="0"/>
      <p:regular r:id="rId43"/>
      <p:boldItalic r:id="rId44"/>
    </p:embeddedFont>
    <p:embeddedFont>
      <p:font typeface="Josefin Sans Regular" panose="020B0604020202020204" charset="0"/>
      <p:regular r:id="rId45"/>
    </p:embeddedFont>
    <p:embeddedFont>
      <p:font typeface="Jua" panose="020B0604020202020204" charset="0"/>
      <p:regular r:id="rId46"/>
    </p:embeddedFont>
    <p:embeddedFont>
      <p:font typeface="Lexend" panose="020B0604020202020204" charset="0"/>
      <p:regular r:id="rId47"/>
      <p:bold r:id="rId48"/>
    </p:embeddedFont>
    <p:embeddedFont>
      <p:font typeface="Mukta" panose="020B0604020202020204" charset="0"/>
      <p:regular r:id="rId49"/>
      <p:bold r:id="rId50"/>
    </p:embeddedFont>
    <p:embeddedFont>
      <p:font typeface="Roboto Condensed Light" panose="02000000000000000000" pitchFamily="2" charset="0"/>
      <p:regular r:id="rId51"/>
      <p: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246E"/>
    <a:srgbClr val="9BB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1FA38F-3B79-0337-CCF1-510DADC54B03}" v="8" dt="2023-05-12T14:18:57.400"/>
    <p1510:client id="{3D90C6D5-58D3-9C25-4907-C431AAB6ACB4}" v="5" dt="2023-05-12T15:20:18.154"/>
    <p1510:client id="{6A17953A-1FDC-B649-CE13-6906953572F3}" v="383" dt="2023-05-12T09:40:04.431"/>
    <p1510:client id="{72E9E234-1B0C-481B-A7E0-82B16A921A83}" v="495" dt="2023-05-13T07:19:06.358"/>
    <p1510:client id="{DC14BC2C-35E3-2C7E-36EA-A5BAF861FAE5}" v="25" dt="2023-05-12T15:45:28.0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9" d="100"/>
          <a:sy n="39" d="100"/>
        </p:scale>
        <p:origin x="940" y="5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2.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5.xml"/><Relationship Id="rId41" Type="http://schemas.openxmlformats.org/officeDocument/2006/relationships/font" Target="fonts/font4.fntdata"/><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12.fntdata"/><Relationship Id="rId57" Type="http://schemas.microsoft.com/office/2015/10/relationships/revisionInfo" Target="revisionInfo.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7.fntdata"/><Relationship Id="rId5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9AE8FD-F7AA-461B-AC86-E2DCA016767E}" type="datetimeFigureOut">
              <a:rPr lang="en-US" smtClean="0"/>
              <a:t>9/18/2023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CD0E75-B20E-4340-9948-50ACD180AA39}" type="slidenum">
              <a:rPr lang="en-US" smtClean="0"/>
              <a:t>‹#›</a:t>
            </a:fld>
            <a:endParaRPr lang="en-US"/>
          </a:p>
        </p:txBody>
      </p:sp>
    </p:spTree>
    <p:extLst>
      <p:ext uri="{BB962C8B-B14F-4D97-AF65-F5344CB8AC3E}">
        <p14:creationId xmlns:p14="http://schemas.microsoft.com/office/powerpoint/2010/main" val="2695770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0823b59668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0823b59668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CD0E75-B20E-4340-9948-50ACD180AA39}" type="slidenum">
              <a:rPr lang="en-US" smtClean="0"/>
              <a:t>8</a:t>
            </a:fld>
            <a:endParaRPr lang="en-US"/>
          </a:p>
        </p:txBody>
      </p:sp>
    </p:spTree>
    <p:extLst>
      <p:ext uri="{BB962C8B-B14F-4D97-AF65-F5344CB8AC3E}">
        <p14:creationId xmlns:p14="http://schemas.microsoft.com/office/powerpoint/2010/main" val="1042708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3"/>
        </a:solidFill>
        <a:effectLst/>
      </p:bgPr>
    </p:bg>
    <p:spTree>
      <p:nvGrpSpPr>
        <p:cNvPr id="1" name="Shape 8"/>
        <p:cNvGrpSpPr/>
        <p:nvPr/>
      </p:nvGrpSpPr>
      <p:grpSpPr>
        <a:xfrm>
          <a:off x="0" y="0"/>
          <a:ext cx="0" cy="0"/>
          <a:chOff x="0" y="0"/>
          <a:chExt cx="0" cy="0"/>
        </a:xfrm>
      </p:grpSpPr>
      <p:sp>
        <p:nvSpPr>
          <p:cNvPr id="9" name="Google Shape;9;p2"/>
          <p:cNvSpPr/>
          <p:nvPr/>
        </p:nvSpPr>
        <p:spPr>
          <a:xfrm>
            <a:off x="14363700" y="-22400"/>
            <a:ext cx="3924000" cy="10519200"/>
          </a:xfrm>
          <a:prstGeom prst="roundRect">
            <a:avLst>
              <a:gd name="adj" fmla="val 0"/>
            </a:avLst>
          </a:pr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0" name="Google Shape;10;p2"/>
          <p:cNvSpPr/>
          <p:nvPr/>
        </p:nvSpPr>
        <p:spPr>
          <a:xfrm>
            <a:off x="4135177" y="-89549"/>
            <a:ext cx="13459230" cy="10891138"/>
          </a:xfrm>
          <a:custGeom>
            <a:avLst/>
            <a:gdLst/>
            <a:ahLst/>
            <a:cxnLst/>
            <a:rect l="l" t="t" r="r" b="b"/>
            <a:pathLst>
              <a:path w="53584" h="63730" extrusionOk="0">
                <a:moveTo>
                  <a:pt x="53584" y="59985"/>
                </a:moveTo>
                <a:cubicBezTo>
                  <a:pt x="45482" y="63153"/>
                  <a:pt x="36304" y="63730"/>
                  <a:pt x="28007" y="61114"/>
                </a:cubicBezTo>
                <a:cubicBezTo>
                  <a:pt x="19710" y="58499"/>
                  <a:pt x="12400" y="52609"/>
                  <a:pt x="8513" y="44826"/>
                </a:cubicBezTo>
                <a:cubicBezTo>
                  <a:pt x="5956" y="39705"/>
                  <a:pt x="4908" y="33981"/>
                  <a:pt x="3971" y="28334"/>
                </a:cubicBezTo>
                <a:cubicBezTo>
                  <a:pt x="3485" y="25408"/>
                  <a:pt x="2695" y="22027"/>
                  <a:pt x="1" y="20785"/>
                </a:cubicBezTo>
                <a:cubicBezTo>
                  <a:pt x="3057" y="19599"/>
                  <a:pt x="5277" y="16983"/>
                  <a:pt x="7588" y="14660"/>
                </a:cubicBezTo>
                <a:cubicBezTo>
                  <a:pt x="9899" y="12336"/>
                  <a:pt x="12719" y="10105"/>
                  <a:pt x="15996" y="10076"/>
                </a:cubicBezTo>
                <a:cubicBezTo>
                  <a:pt x="17741" y="10061"/>
                  <a:pt x="19530" y="10679"/>
                  <a:pt x="21195" y="10159"/>
                </a:cubicBezTo>
                <a:cubicBezTo>
                  <a:pt x="23523" y="9432"/>
                  <a:pt x="24620" y="6866"/>
                  <a:pt x="26081" y="4913"/>
                </a:cubicBezTo>
                <a:cubicBezTo>
                  <a:pt x="28303" y="1943"/>
                  <a:pt x="31933" y="78"/>
                  <a:pt x="35641" y="1"/>
                </a:cubicBezTo>
                <a:lnTo>
                  <a:pt x="53584" y="126"/>
                </a:ln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r>
              <a:rPr lang="en" sz="3600"/>
              <a:t>  </a:t>
            </a:r>
            <a:endParaRPr sz="3600"/>
          </a:p>
        </p:txBody>
      </p:sp>
      <p:sp>
        <p:nvSpPr>
          <p:cNvPr id="11" name="Google Shape;11;p2"/>
          <p:cNvSpPr txBox="1">
            <a:spLocks noGrp="1"/>
          </p:cNvSpPr>
          <p:nvPr>
            <p:ph type="subTitle" idx="1"/>
          </p:nvPr>
        </p:nvSpPr>
        <p:spPr>
          <a:xfrm rot="-581">
            <a:off x="9474900" y="7017260"/>
            <a:ext cx="7096200" cy="53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3200"/>
            </a:lvl1pPr>
            <a:lvl2pPr lvl="1" algn="ctr">
              <a:lnSpc>
                <a:spcPct val="100000"/>
              </a:lnSpc>
              <a:spcBef>
                <a:spcPts val="0"/>
              </a:spcBef>
              <a:spcAft>
                <a:spcPts val="0"/>
              </a:spcAft>
              <a:buSzPts val="1800"/>
              <a:buNone/>
              <a:defRPr sz="3600"/>
            </a:lvl2pPr>
            <a:lvl3pPr lvl="2" algn="ctr">
              <a:lnSpc>
                <a:spcPct val="100000"/>
              </a:lnSpc>
              <a:spcBef>
                <a:spcPts val="0"/>
              </a:spcBef>
              <a:spcAft>
                <a:spcPts val="0"/>
              </a:spcAft>
              <a:buSzPts val="1800"/>
              <a:buNone/>
              <a:defRPr sz="3600"/>
            </a:lvl3pPr>
            <a:lvl4pPr lvl="3" algn="ctr">
              <a:lnSpc>
                <a:spcPct val="100000"/>
              </a:lnSpc>
              <a:spcBef>
                <a:spcPts val="0"/>
              </a:spcBef>
              <a:spcAft>
                <a:spcPts val="0"/>
              </a:spcAft>
              <a:buSzPts val="1800"/>
              <a:buNone/>
              <a:defRPr sz="3600"/>
            </a:lvl4pPr>
            <a:lvl5pPr lvl="4" algn="ctr">
              <a:lnSpc>
                <a:spcPct val="100000"/>
              </a:lnSpc>
              <a:spcBef>
                <a:spcPts val="0"/>
              </a:spcBef>
              <a:spcAft>
                <a:spcPts val="0"/>
              </a:spcAft>
              <a:buSzPts val="1800"/>
              <a:buNone/>
              <a:defRPr sz="3600"/>
            </a:lvl5pPr>
            <a:lvl6pPr lvl="5" algn="ctr">
              <a:lnSpc>
                <a:spcPct val="100000"/>
              </a:lnSpc>
              <a:spcBef>
                <a:spcPts val="0"/>
              </a:spcBef>
              <a:spcAft>
                <a:spcPts val="0"/>
              </a:spcAft>
              <a:buSzPts val="1800"/>
              <a:buNone/>
              <a:defRPr sz="3600"/>
            </a:lvl6pPr>
            <a:lvl7pPr lvl="6" algn="ctr">
              <a:lnSpc>
                <a:spcPct val="100000"/>
              </a:lnSpc>
              <a:spcBef>
                <a:spcPts val="0"/>
              </a:spcBef>
              <a:spcAft>
                <a:spcPts val="0"/>
              </a:spcAft>
              <a:buSzPts val="1800"/>
              <a:buNone/>
              <a:defRPr sz="3600"/>
            </a:lvl7pPr>
            <a:lvl8pPr lvl="7" algn="ctr">
              <a:lnSpc>
                <a:spcPct val="100000"/>
              </a:lnSpc>
              <a:spcBef>
                <a:spcPts val="0"/>
              </a:spcBef>
              <a:spcAft>
                <a:spcPts val="0"/>
              </a:spcAft>
              <a:buSzPts val="1800"/>
              <a:buNone/>
              <a:defRPr sz="3600"/>
            </a:lvl8pPr>
            <a:lvl9pPr lvl="8" algn="ctr">
              <a:lnSpc>
                <a:spcPct val="100000"/>
              </a:lnSpc>
              <a:spcBef>
                <a:spcPts val="0"/>
              </a:spcBef>
              <a:spcAft>
                <a:spcPts val="0"/>
              </a:spcAft>
              <a:buSzPts val="1800"/>
              <a:buNone/>
              <a:defRPr sz="3600"/>
            </a:lvl9pPr>
          </a:lstStyle>
          <a:p>
            <a:endParaRPr/>
          </a:p>
        </p:txBody>
      </p:sp>
      <p:sp>
        <p:nvSpPr>
          <p:cNvPr id="12" name="Google Shape;12;p2"/>
          <p:cNvSpPr txBox="1">
            <a:spLocks noGrp="1"/>
          </p:cNvSpPr>
          <p:nvPr>
            <p:ph type="ctrTitle"/>
          </p:nvPr>
        </p:nvSpPr>
        <p:spPr>
          <a:xfrm>
            <a:off x="4770950" y="2213300"/>
            <a:ext cx="12076200" cy="5294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191919"/>
              </a:buClr>
              <a:buSzPts val="5200"/>
              <a:buNone/>
              <a:defRPr sz="10000">
                <a:solidFill>
                  <a:srgbClr val="191919"/>
                </a:solidFill>
              </a:defRPr>
            </a:lvl1pPr>
            <a:lvl2pPr lvl="1" algn="ctr" rtl="0">
              <a:spcBef>
                <a:spcPts val="0"/>
              </a:spcBef>
              <a:spcAft>
                <a:spcPts val="0"/>
              </a:spcAft>
              <a:buClr>
                <a:srgbClr val="191919"/>
              </a:buClr>
              <a:buSzPts val="5200"/>
              <a:buNone/>
              <a:defRPr sz="10400">
                <a:solidFill>
                  <a:srgbClr val="191919"/>
                </a:solidFill>
              </a:defRPr>
            </a:lvl2pPr>
            <a:lvl3pPr lvl="2" algn="ctr" rtl="0">
              <a:spcBef>
                <a:spcPts val="0"/>
              </a:spcBef>
              <a:spcAft>
                <a:spcPts val="0"/>
              </a:spcAft>
              <a:buClr>
                <a:srgbClr val="191919"/>
              </a:buClr>
              <a:buSzPts val="5200"/>
              <a:buNone/>
              <a:defRPr sz="10400">
                <a:solidFill>
                  <a:srgbClr val="191919"/>
                </a:solidFill>
              </a:defRPr>
            </a:lvl3pPr>
            <a:lvl4pPr lvl="3" algn="ctr" rtl="0">
              <a:spcBef>
                <a:spcPts val="0"/>
              </a:spcBef>
              <a:spcAft>
                <a:spcPts val="0"/>
              </a:spcAft>
              <a:buClr>
                <a:srgbClr val="191919"/>
              </a:buClr>
              <a:buSzPts val="5200"/>
              <a:buNone/>
              <a:defRPr sz="10400">
                <a:solidFill>
                  <a:srgbClr val="191919"/>
                </a:solidFill>
              </a:defRPr>
            </a:lvl4pPr>
            <a:lvl5pPr lvl="4" algn="ctr" rtl="0">
              <a:spcBef>
                <a:spcPts val="0"/>
              </a:spcBef>
              <a:spcAft>
                <a:spcPts val="0"/>
              </a:spcAft>
              <a:buClr>
                <a:srgbClr val="191919"/>
              </a:buClr>
              <a:buSzPts val="5200"/>
              <a:buNone/>
              <a:defRPr sz="10400">
                <a:solidFill>
                  <a:srgbClr val="191919"/>
                </a:solidFill>
              </a:defRPr>
            </a:lvl5pPr>
            <a:lvl6pPr lvl="5" algn="ctr" rtl="0">
              <a:spcBef>
                <a:spcPts val="0"/>
              </a:spcBef>
              <a:spcAft>
                <a:spcPts val="0"/>
              </a:spcAft>
              <a:buClr>
                <a:srgbClr val="191919"/>
              </a:buClr>
              <a:buSzPts val="5200"/>
              <a:buNone/>
              <a:defRPr sz="10400">
                <a:solidFill>
                  <a:srgbClr val="191919"/>
                </a:solidFill>
              </a:defRPr>
            </a:lvl6pPr>
            <a:lvl7pPr lvl="6" algn="ctr" rtl="0">
              <a:spcBef>
                <a:spcPts val="0"/>
              </a:spcBef>
              <a:spcAft>
                <a:spcPts val="0"/>
              </a:spcAft>
              <a:buClr>
                <a:srgbClr val="191919"/>
              </a:buClr>
              <a:buSzPts val="5200"/>
              <a:buNone/>
              <a:defRPr sz="10400">
                <a:solidFill>
                  <a:srgbClr val="191919"/>
                </a:solidFill>
              </a:defRPr>
            </a:lvl7pPr>
            <a:lvl8pPr lvl="7" algn="ctr" rtl="0">
              <a:spcBef>
                <a:spcPts val="0"/>
              </a:spcBef>
              <a:spcAft>
                <a:spcPts val="0"/>
              </a:spcAft>
              <a:buClr>
                <a:srgbClr val="191919"/>
              </a:buClr>
              <a:buSzPts val="5200"/>
              <a:buNone/>
              <a:defRPr sz="10400">
                <a:solidFill>
                  <a:srgbClr val="191919"/>
                </a:solidFill>
              </a:defRPr>
            </a:lvl8pPr>
            <a:lvl9pPr lvl="8" algn="ctr" rtl="0">
              <a:spcBef>
                <a:spcPts val="0"/>
              </a:spcBef>
              <a:spcAft>
                <a:spcPts val="0"/>
              </a:spcAft>
              <a:buClr>
                <a:srgbClr val="191919"/>
              </a:buClr>
              <a:buSzPts val="5200"/>
              <a:buNone/>
              <a:defRPr sz="10400">
                <a:solidFill>
                  <a:srgbClr val="191919"/>
                </a:solidFill>
              </a:defRPr>
            </a:lvl9pPr>
          </a:lstStyle>
          <a:p>
            <a:endParaRPr/>
          </a:p>
        </p:txBody>
      </p:sp>
      <p:grpSp>
        <p:nvGrpSpPr>
          <p:cNvPr id="13" name="Google Shape;13;p2"/>
          <p:cNvGrpSpPr/>
          <p:nvPr/>
        </p:nvGrpSpPr>
        <p:grpSpPr>
          <a:xfrm>
            <a:off x="1440000" y="1080000"/>
            <a:ext cx="4663200" cy="549000"/>
            <a:chOff x="720000" y="540000"/>
            <a:chExt cx="2331600" cy="274500"/>
          </a:xfrm>
        </p:grpSpPr>
        <p:sp>
          <p:nvSpPr>
            <p:cNvPr id="14" name="Google Shape;14;p2"/>
            <p:cNvSpPr/>
            <p:nvPr/>
          </p:nvSpPr>
          <p:spPr>
            <a:xfrm>
              <a:off x="720000" y="540000"/>
              <a:ext cx="2331600" cy="2745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nvGrpSpPr>
            <p:cNvPr id="15" name="Google Shape;15;p2"/>
            <p:cNvGrpSpPr/>
            <p:nvPr/>
          </p:nvGrpSpPr>
          <p:grpSpPr>
            <a:xfrm>
              <a:off x="2783393" y="590851"/>
              <a:ext cx="173819" cy="172772"/>
              <a:chOff x="1979925" y="448850"/>
              <a:chExt cx="79500" cy="79025"/>
            </a:xfrm>
          </p:grpSpPr>
          <p:sp>
            <p:nvSpPr>
              <p:cNvPr id="16" name="Google Shape;16;p2"/>
              <p:cNvSpPr/>
              <p:nvPr/>
            </p:nvSpPr>
            <p:spPr>
              <a:xfrm>
                <a:off x="1979925" y="448850"/>
                <a:ext cx="71075" cy="71075"/>
              </a:xfrm>
              <a:custGeom>
                <a:avLst/>
                <a:gdLst/>
                <a:ahLst/>
                <a:cxnLst/>
                <a:rect l="l" t="t" r="r" b="b"/>
                <a:pathLst>
                  <a:path w="2843" h="2843" extrusionOk="0">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17" name="Google Shape;17;p2"/>
              <p:cNvSpPr/>
              <p:nvPr/>
            </p:nvSpPr>
            <p:spPr>
              <a:xfrm>
                <a:off x="2031575" y="501000"/>
                <a:ext cx="27850" cy="26875"/>
              </a:xfrm>
              <a:custGeom>
                <a:avLst/>
                <a:gdLst/>
                <a:ahLst/>
                <a:cxnLst/>
                <a:rect l="l" t="t" r="r" b="b"/>
                <a:pathLst>
                  <a:path w="1114" h="1075" extrusionOk="0">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sp>
        <p:nvSpPr>
          <p:cNvPr id="18" name="Google Shape;18;p2"/>
          <p:cNvSpPr/>
          <p:nvPr/>
        </p:nvSpPr>
        <p:spPr>
          <a:xfrm>
            <a:off x="-283500" y="7771500"/>
            <a:ext cx="3340200" cy="3340200"/>
          </a:xfrm>
          <a:prstGeom prst="ellipse">
            <a:avLst/>
          </a:prstGeom>
          <a:gradFill>
            <a:gsLst>
              <a:gs pos="0">
                <a:schemeClr val="lt2"/>
              </a:gs>
              <a:gs pos="100000">
                <a:schemeClr val="accent1"/>
              </a:gs>
            </a:gsLst>
            <a:lin ang="5400012"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pic>
        <p:nvPicPr>
          <p:cNvPr id="19" name="Google Shape;19;p2"/>
          <p:cNvPicPr preferRelativeResize="0"/>
          <p:nvPr/>
        </p:nvPicPr>
        <p:blipFill>
          <a:blip r:embed="rId2">
            <a:alphaModFix/>
          </a:blip>
          <a:stretch>
            <a:fillRect/>
          </a:stretch>
        </p:blipFill>
        <p:spPr>
          <a:xfrm>
            <a:off x="13696951" y="7507700"/>
            <a:ext cx="6229954" cy="4115752"/>
          </a:xfrm>
          <a:prstGeom prst="rect">
            <a:avLst/>
          </a:prstGeom>
          <a:noFill/>
          <a:ln>
            <a:noFill/>
          </a:ln>
        </p:spPr>
      </p:pic>
      <p:grpSp>
        <p:nvGrpSpPr>
          <p:cNvPr id="20" name="Google Shape;20;p2"/>
          <p:cNvGrpSpPr/>
          <p:nvPr/>
        </p:nvGrpSpPr>
        <p:grpSpPr>
          <a:xfrm>
            <a:off x="327091" y="3141396"/>
            <a:ext cx="4948914" cy="5349484"/>
            <a:chOff x="2257625" y="439800"/>
            <a:chExt cx="1337400" cy="1445650"/>
          </a:xfrm>
        </p:grpSpPr>
        <p:sp>
          <p:nvSpPr>
            <p:cNvPr id="21" name="Google Shape;21;p2"/>
            <p:cNvSpPr/>
            <p:nvPr/>
          </p:nvSpPr>
          <p:spPr>
            <a:xfrm>
              <a:off x="2332975" y="439800"/>
              <a:ext cx="442675" cy="442700"/>
            </a:xfrm>
            <a:custGeom>
              <a:avLst/>
              <a:gdLst/>
              <a:ahLst/>
              <a:cxnLst/>
              <a:rect l="l" t="t" r="r" b="b"/>
              <a:pathLst>
                <a:path w="17707" h="17708" extrusionOk="0">
                  <a:moveTo>
                    <a:pt x="8854" y="1"/>
                  </a:moveTo>
                  <a:cubicBezTo>
                    <a:pt x="6506" y="1"/>
                    <a:pt x="4254" y="934"/>
                    <a:pt x="2594" y="2594"/>
                  </a:cubicBezTo>
                  <a:cubicBezTo>
                    <a:pt x="934" y="4254"/>
                    <a:pt x="1" y="6506"/>
                    <a:pt x="1" y="8854"/>
                  </a:cubicBezTo>
                  <a:cubicBezTo>
                    <a:pt x="1" y="11202"/>
                    <a:pt x="934" y="13454"/>
                    <a:pt x="2594" y="15115"/>
                  </a:cubicBezTo>
                  <a:cubicBezTo>
                    <a:pt x="4254" y="16775"/>
                    <a:pt x="6506" y="17707"/>
                    <a:pt x="8854" y="17707"/>
                  </a:cubicBezTo>
                  <a:cubicBezTo>
                    <a:pt x="11202" y="17707"/>
                    <a:pt x="13453" y="16775"/>
                    <a:pt x="15115" y="15115"/>
                  </a:cubicBezTo>
                  <a:cubicBezTo>
                    <a:pt x="16775" y="13454"/>
                    <a:pt x="17707" y="11202"/>
                    <a:pt x="17707" y="8854"/>
                  </a:cubicBezTo>
                  <a:cubicBezTo>
                    <a:pt x="17707" y="6506"/>
                    <a:pt x="16775" y="4254"/>
                    <a:pt x="15115" y="2594"/>
                  </a:cubicBezTo>
                  <a:cubicBezTo>
                    <a:pt x="13453" y="934"/>
                    <a:pt x="11202" y="1"/>
                    <a:pt x="8854" y="1"/>
                  </a:cubicBezTo>
                  <a:close/>
                </a:path>
              </a:pathLst>
            </a:custGeom>
            <a:gradFill>
              <a:gsLst>
                <a:gs pos="0">
                  <a:schemeClr val="lt2"/>
                </a:gs>
                <a:gs pos="100000">
                  <a:schemeClr val="accen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2" name="Google Shape;22;p2"/>
            <p:cNvSpPr/>
            <p:nvPr/>
          </p:nvSpPr>
          <p:spPr>
            <a:xfrm>
              <a:off x="3246875" y="1697750"/>
              <a:ext cx="104450" cy="86475"/>
            </a:xfrm>
            <a:custGeom>
              <a:avLst/>
              <a:gdLst/>
              <a:ahLst/>
              <a:cxnLst/>
              <a:rect l="l" t="t" r="r" b="b"/>
              <a:pathLst>
                <a:path w="4178" h="3459" extrusionOk="0">
                  <a:moveTo>
                    <a:pt x="3190" y="1"/>
                  </a:moveTo>
                  <a:cubicBezTo>
                    <a:pt x="3190" y="2"/>
                    <a:pt x="1" y="1793"/>
                    <a:pt x="548" y="3281"/>
                  </a:cubicBezTo>
                  <a:cubicBezTo>
                    <a:pt x="594" y="3406"/>
                    <a:pt x="721" y="3459"/>
                    <a:pt x="902" y="3459"/>
                  </a:cubicBezTo>
                  <a:cubicBezTo>
                    <a:pt x="1831" y="3459"/>
                    <a:pt x="4177" y="2066"/>
                    <a:pt x="4177" y="2066"/>
                  </a:cubicBezTo>
                  <a:lnTo>
                    <a:pt x="3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3" name="Google Shape;23;p2"/>
            <p:cNvSpPr/>
            <p:nvPr/>
          </p:nvSpPr>
          <p:spPr>
            <a:xfrm>
              <a:off x="3283725" y="1685625"/>
              <a:ext cx="311300" cy="199825"/>
            </a:xfrm>
            <a:custGeom>
              <a:avLst/>
              <a:gdLst/>
              <a:ahLst/>
              <a:cxnLst/>
              <a:rect l="l" t="t" r="r" b="b"/>
              <a:pathLst>
                <a:path w="12452" h="7993" extrusionOk="0">
                  <a:moveTo>
                    <a:pt x="3155" y="0"/>
                  </a:moveTo>
                  <a:cubicBezTo>
                    <a:pt x="2363" y="0"/>
                    <a:pt x="1" y="1592"/>
                    <a:pt x="1" y="1592"/>
                  </a:cubicBezTo>
                  <a:cubicBezTo>
                    <a:pt x="1" y="1592"/>
                    <a:pt x="2646" y="4074"/>
                    <a:pt x="3017" y="4418"/>
                  </a:cubicBezTo>
                  <a:cubicBezTo>
                    <a:pt x="3390" y="4763"/>
                    <a:pt x="3466" y="6747"/>
                    <a:pt x="4332" y="7659"/>
                  </a:cubicBezTo>
                  <a:cubicBezTo>
                    <a:pt x="4559" y="7899"/>
                    <a:pt x="4753" y="7992"/>
                    <a:pt x="4929" y="7992"/>
                  </a:cubicBezTo>
                  <a:cubicBezTo>
                    <a:pt x="5422" y="7992"/>
                    <a:pt x="5768" y="7254"/>
                    <a:pt x="6284" y="6942"/>
                  </a:cubicBezTo>
                  <a:cubicBezTo>
                    <a:pt x="6982" y="6519"/>
                    <a:pt x="7708" y="5929"/>
                    <a:pt x="8426" y="5446"/>
                  </a:cubicBezTo>
                  <a:cubicBezTo>
                    <a:pt x="9145" y="4962"/>
                    <a:pt x="12451" y="2922"/>
                    <a:pt x="12069" y="2277"/>
                  </a:cubicBezTo>
                  <a:cubicBezTo>
                    <a:pt x="11954" y="2082"/>
                    <a:pt x="11695" y="2009"/>
                    <a:pt x="11365" y="2009"/>
                  </a:cubicBezTo>
                  <a:cubicBezTo>
                    <a:pt x="10603" y="2009"/>
                    <a:pt x="9461" y="2397"/>
                    <a:pt x="8822" y="2566"/>
                  </a:cubicBezTo>
                  <a:cubicBezTo>
                    <a:pt x="8425" y="2671"/>
                    <a:pt x="7772" y="2741"/>
                    <a:pt x="7112" y="2741"/>
                  </a:cubicBezTo>
                  <a:cubicBezTo>
                    <a:pt x="6252" y="2741"/>
                    <a:pt x="5382" y="2622"/>
                    <a:pt x="5051" y="2307"/>
                  </a:cubicBezTo>
                  <a:cubicBezTo>
                    <a:pt x="4465" y="1748"/>
                    <a:pt x="3200" y="2"/>
                    <a:pt x="3200" y="2"/>
                  </a:cubicBezTo>
                  <a:cubicBezTo>
                    <a:pt x="3186" y="1"/>
                    <a:pt x="3171" y="0"/>
                    <a:pt x="31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4" name="Google Shape;24;p2"/>
            <p:cNvSpPr/>
            <p:nvPr/>
          </p:nvSpPr>
          <p:spPr>
            <a:xfrm>
              <a:off x="3370900" y="1735825"/>
              <a:ext cx="224125" cy="149625"/>
            </a:xfrm>
            <a:custGeom>
              <a:avLst/>
              <a:gdLst/>
              <a:ahLst/>
              <a:cxnLst/>
              <a:rect l="l" t="t" r="r" b="b"/>
              <a:pathLst>
                <a:path w="8965" h="5985" extrusionOk="0">
                  <a:moveTo>
                    <a:pt x="7878" y="1"/>
                  </a:moveTo>
                  <a:cubicBezTo>
                    <a:pt x="7116" y="1"/>
                    <a:pt x="5974" y="389"/>
                    <a:pt x="5335" y="558"/>
                  </a:cubicBezTo>
                  <a:cubicBezTo>
                    <a:pt x="4938" y="663"/>
                    <a:pt x="4286" y="732"/>
                    <a:pt x="3627" y="732"/>
                  </a:cubicBezTo>
                  <a:cubicBezTo>
                    <a:pt x="3081" y="732"/>
                    <a:pt x="2530" y="684"/>
                    <a:pt x="2115" y="568"/>
                  </a:cubicBezTo>
                  <a:cubicBezTo>
                    <a:pt x="1718" y="1248"/>
                    <a:pt x="1465" y="2785"/>
                    <a:pt x="850" y="3141"/>
                  </a:cubicBezTo>
                  <a:cubicBezTo>
                    <a:pt x="525" y="3329"/>
                    <a:pt x="229" y="3585"/>
                    <a:pt x="0" y="3811"/>
                  </a:cubicBezTo>
                  <a:cubicBezTo>
                    <a:pt x="174" y="4466"/>
                    <a:pt x="410" y="5194"/>
                    <a:pt x="845" y="5652"/>
                  </a:cubicBezTo>
                  <a:cubicBezTo>
                    <a:pt x="1072" y="5892"/>
                    <a:pt x="1266" y="5985"/>
                    <a:pt x="1441" y="5985"/>
                  </a:cubicBezTo>
                  <a:cubicBezTo>
                    <a:pt x="1935" y="5985"/>
                    <a:pt x="2281" y="5247"/>
                    <a:pt x="2797" y="4934"/>
                  </a:cubicBezTo>
                  <a:cubicBezTo>
                    <a:pt x="3495" y="4511"/>
                    <a:pt x="4221" y="3921"/>
                    <a:pt x="4939" y="3438"/>
                  </a:cubicBezTo>
                  <a:cubicBezTo>
                    <a:pt x="5658" y="2954"/>
                    <a:pt x="8964" y="914"/>
                    <a:pt x="8582" y="269"/>
                  </a:cubicBezTo>
                  <a:cubicBezTo>
                    <a:pt x="8467" y="74"/>
                    <a:pt x="8208" y="1"/>
                    <a:pt x="78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5" name="Google Shape;25;p2"/>
            <p:cNvSpPr/>
            <p:nvPr/>
          </p:nvSpPr>
          <p:spPr>
            <a:xfrm>
              <a:off x="3019100" y="1515650"/>
              <a:ext cx="158350" cy="297375"/>
            </a:xfrm>
            <a:custGeom>
              <a:avLst/>
              <a:gdLst/>
              <a:ahLst/>
              <a:cxnLst/>
              <a:rect l="l" t="t" r="r" b="b"/>
              <a:pathLst>
                <a:path w="6334" h="11895" extrusionOk="0">
                  <a:moveTo>
                    <a:pt x="3789" y="1"/>
                  </a:moveTo>
                  <a:cubicBezTo>
                    <a:pt x="3789" y="1"/>
                    <a:pt x="2530" y="3601"/>
                    <a:pt x="1869" y="3784"/>
                  </a:cubicBezTo>
                  <a:cubicBezTo>
                    <a:pt x="1208" y="3966"/>
                    <a:pt x="1" y="4399"/>
                    <a:pt x="92" y="5196"/>
                  </a:cubicBezTo>
                  <a:cubicBezTo>
                    <a:pt x="184" y="5994"/>
                    <a:pt x="730" y="6745"/>
                    <a:pt x="821" y="8362"/>
                  </a:cubicBezTo>
                  <a:cubicBezTo>
                    <a:pt x="907" y="9894"/>
                    <a:pt x="1423" y="11895"/>
                    <a:pt x="2134" y="11895"/>
                  </a:cubicBezTo>
                  <a:cubicBezTo>
                    <a:pt x="2174" y="11895"/>
                    <a:pt x="2215" y="11889"/>
                    <a:pt x="2255" y="11876"/>
                  </a:cubicBezTo>
                  <a:cubicBezTo>
                    <a:pt x="3030" y="11631"/>
                    <a:pt x="2552" y="10025"/>
                    <a:pt x="2757" y="9023"/>
                  </a:cubicBezTo>
                  <a:cubicBezTo>
                    <a:pt x="2962" y="8020"/>
                    <a:pt x="3873" y="5561"/>
                    <a:pt x="4283" y="4786"/>
                  </a:cubicBezTo>
                  <a:cubicBezTo>
                    <a:pt x="4693" y="4012"/>
                    <a:pt x="6333" y="1301"/>
                    <a:pt x="6333" y="1301"/>
                  </a:cubicBezTo>
                  <a:lnTo>
                    <a:pt x="37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6" name="Google Shape;26;p2"/>
            <p:cNvSpPr/>
            <p:nvPr/>
          </p:nvSpPr>
          <p:spPr>
            <a:xfrm>
              <a:off x="3018050" y="1609225"/>
              <a:ext cx="93600" cy="206700"/>
            </a:xfrm>
            <a:custGeom>
              <a:avLst/>
              <a:gdLst/>
              <a:ahLst/>
              <a:cxnLst/>
              <a:rect l="l" t="t" r="r" b="b"/>
              <a:pathLst>
                <a:path w="3744" h="8268" extrusionOk="0">
                  <a:moveTo>
                    <a:pt x="1651" y="0"/>
                  </a:moveTo>
                  <a:cubicBezTo>
                    <a:pt x="958" y="220"/>
                    <a:pt x="0" y="652"/>
                    <a:pt x="83" y="1376"/>
                  </a:cubicBezTo>
                  <a:cubicBezTo>
                    <a:pt x="177" y="2196"/>
                    <a:pt x="739" y="2969"/>
                    <a:pt x="833" y="4634"/>
                  </a:cubicBezTo>
                  <a:cubicBezTo>
                    <a:pt x="921" y="6209"/>
                    <a:pt x="1452" y="8268"/>
                    <a:pt x="2184" y="8268"/>
                  </a:cubicBezTo>
                  <a:cubicBezTo>
                    <a:pt x="2225" y="8268"/>
                    <a:pt x="2267" y="8261"/>
                    <a:pt x="2309" y="8248"/>
                  </a:cubicBezTo>
                  <a:cubicBezTo>
                    <a:pt x="3106" y="7996"/>
                    <a:pt x="2614" y="6343"/>
                    <a:pt x="2824" y="5313"/>
                  </a:cubicBezTo>
                  <a:cubicBezTo>
                    <a:pt x="2953" y="4681"/>
                    <a:pt x="3355" y="3489"/>
                    <a:pt x="3744" y="2476"/>
                  </a:cubicBezTo>
                  <a:cubicBezTo>
                    <a:pt x="3083" y="1880"/>
                    <a:pt x="2240" y="2007"/>
                    <a:pt x="1840" y="1727"/>
                  </a:cubicBezTo>
                  <a:cubicBezTo>
                    <a:pt x="1487" y="1480"/>
                    <a:pt x="1498" y="646"/>
                    <a:pt x="16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7" name="Google Shape;27;p2"/>
            <p:cNvSpPr/>
            <p:nvPr/>
          </p:nvSpPr>
          <p:spPr>
            <a:xfrm>
              <a:off x="2676725" y="1043325"/>
              <a:ext cx="697750" cy="546650"/>
            </a:xfrm>
            <a:custGeom>
              <a:avLst/>
              <a:gdLst/>
              <a:ahLst/>
              <a:cxnLst/>
              <a:rect l="l" t="t" r="r" b="b"/>
              <a:pathLst>
                <a:path w="27910" h="21866" extrusionOk="0">
                  <a:moveTo>
                    <a:pt x="7046" y="0"/>
                  </a:moveTo>
                  <a:lnTo>
                    <a:pt x="1" y="3477"/>
                  </a:lnTo>
                  <a:lnTo>
                    <a:pt x="8260" y="9749"/>
                  </a:lnTo>
                  <a:lnTo>
                    <a:pt x="19983" y="9080"/>
                  </a:lnTo>
                  <a:lnTo>
                    <a:pt x="19983" y="9080"/>
                  </a:lnTo>
                  <a:cubicBezTo>
                    <a:pt x="19830" y="10478"/>
                    <a:pt x="19710" y="12087"/>
                    <a:pt x="19132" y="13120"/>
                  </a:cubicBezTo>
                  <a:cubicBezTo>
                    <a:pt x="18555" y="14152"/>
                    <a:pt x="18343" y="15185"/>
                    <a:pt x="18221" y="16429"/>
                  </a:cubicBezTo>
                  <a:cubicBezTo>
                    <a:pt x="18099" y="17675"/>
                    <a:pt x="17219" y="19133"/>
                    <a:pt x="17219" y="19133"/>
                  </a:cubicBezTo>
                  <a:lnTo>
                    <a:pt x="21410" y="21866"/>
                  </a:lnTo>
                  <a:cubicBezTo>
                    <a:pt x="21410" y="21866"/>
                    <a:pt x="25662" y="13605"/>
                    <a:pt x="26785" y="8929"/>
                  </a:cubicBezTo>
                  <a:cubicBezTo>
                    <a:pt x="27909" y="4252"/>
                    <a:pt x="23992" y="3188"/>
                    <a:pt x="20105" y="2878"/>
                  </a:cubicBezTo>
                  <a:cubicBezTo>
                    <a:pt x="16217" y="2567"/>
                    <a:pt x="8533" y="1579"/>
                    <a:pt x="8533" y="1579"/>
                  </a:cubicBezTo>
                  <a:cubicBezTo>
                    <a:pt x="8139" y="395"/>
                    <a:pt x="7046" y="0"/>
                    <a:pt x="7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8" name="Google Shape;28;p2"/>
            <p:cNvSpPr/>
            <p:nvPr/>
          </p:nvSpPr>
          <p:spPr>
            <a:xfrm>
              <a:off x="3176275" y="1265575"/>
              <a:ext cx="99500" cy="4750"/>
            </a:xfrm>
            <a:custGeom>
              <a:avLst/>
              <a:gdLst/>
              <a:ahLst/>
              <a:cxnLst/>
              <a:rect l="l" t="t" r="r" b="b"/>
              <a:pathLst>
                <a:path w="3980" h="190" fill="none" extrusionOk="0">
                  <a:moveTo>
                    <a:pt x="1" y="190"/>
                  </a:moveTo>
                  <a:lnTo>
                    <a:pt x="3979" y="0"/>
                  </a:lnTo>
                </a:path>
              </a:pathLst>
            </a:custGeom>
            <a:noFill/>
            <a:ln w="375" cap="flat" cmpd="sng">
              <a:solidFill>
                <a:srgbClr val="233C81"/>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9" name="Google Shape;29;p2"/>
            <p:cNvSpPr/>
            <p:nvPr/>
          </p:nvSpPr>
          <p:spPr>
            <a:xfrm>
              <a:off x="3201150" y="1287200"/>
              <a:ext cx="57525" cy="23400"/>
            </a:xfrm>
            <a:custGeom>
              <a:avLst/>
              <a:gdLst/>
              <a:ahLst/>
              <a:cxnLst/>
              <a:rect l="l" t="t" r="r" b="b"/>
              <a:pathLst>
                <a:path w="2301" h="936" fill="none" extrusionOk="0">
                  <a:moveTo>
                    <a:pt x="0" y="1"/>
                  </a:moveTo>
                  <a:lnTo>
                    <a:pt x="2301" y="935"/>
                  </a:lnTo>
                </a:path>
              </a:pathLst>
            </a:custGeom>
            <a:noFill/>
            <a:ln w="375" cap="flat" cmpd="sng">
              <a:solidFill>
                <a:srgbClr val="233C81"/>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0" name="Google Shape;30;p2"/>
            <p:cNvSpPr/>
            <p:nvPr/>
          </p:nvSpPr>
          <p:spPr>
            <a:xfrm>
              <a:off x="3107200" y="1287200"/>
              <a:ext cx="161000" cy="302775"/>
            </a:xfrm>
            <a:custGeom>
              <a:avLst/>
              <a:gdLst/>
              <a:ahLst/>
              <a:cxnLst/>
              <a:rect l="l" t="t" r="r" b="b"/>
              <a:pathLst>
                <a:path w="6440" h="12111" extrusionOk="0">
                  <a:moveTo>
                    <a:pt x="2692" y="1"/>
                  </a:moveTo>
                  <a:cubicBezTo>
                    <a:pt x="2562" y="1217"/>
                    <a:pt x="2399" y="2495"/>
                    <a:pt x="1913" y="3365"/>
                  </a:cubicBezTo>
                  <a:cubicBezTo>
                    <a:pt x="1336" y="4397"/>
                    <a:pt x="1124" y="5430"/>
                    <a:pt x="1002" y="6674"/>
                  </a:cubicBezTo>
                  <a:cubicBezTo>
                    <a:pt x="882" y="7920"/>
                    <a:pt x="0" y="9378"/>
                    <a:pt x="0" y="9378"/>
                  </a:cubicBezTo>
                  <a:lnTo>
                    <a:pt x="4191" y="12111"/>
                  </a:lnTo>
                  <a:cubicBezTo>
                    <a:pt x="4191" y="12111"/>
                    <a:pt x="5244" y="10066"/>
                    <a:pt x="6440" y="7434"/>
                  </a:cubicBezTo>
                  <a:cubicBezTo>
                    <a:pt x="5835" y="6360"/>
                    <a:pt x="5511" y="4902"/>
                    <a:pt x="4753" y="3699"/>
                  </a:cubicBezTo>
                  <a:cubicBezTo>
                    <a:pt x="3644" y="1937"/>
                    <a:pt x="2824" y="1512"/>
                    <a:pt x="2692" y="1"/>
                  </a:cubicBezTo>
                  <a:close/>
                </a:path>
              </a:pathLst>
            </a:custGeom>
            <a:solidFill>
              <a:srgbClr val="0A0A0A">
                <a:alpha val="24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1" name="Google Shape;31;p2"/>
            <p:cNvSpPr/>
            <p:nvPr/>
          </p:nvSpPr>
          <p:spPr>
            <a:xfrm>
              <a:off x="2783000" y="1141325"/>
              <a:ext cx="306500" cy="145725"/>
            </a:xfrm>
            <a:custGeom>
              <a:avLst/>
              <a:gdLst/>
              <a:ahLst/>
              <a:cxnLst/>
              <a:rect l="l" t="t" r="r" b="b"/>
              <a:pathLst>
                <a:path w="12260" h="5829" extrusionOk="0">
                  <a:moveTo>
                    <a:pt x="272" y="1"/>
                  </a:moveTo>
                  <a:cubicBezTo>
                    <a:pt x="92" y="1"/>
                    <a:pt x="0" y="23"/>
                    <a:pt x="0" y="23"/>
                  </a:cubicBezTo>
                  <a:lnTo>
                    <a:pt x="467" y="3139"/>
                  </a:lnTo>
                  <a:lnTo>
                    <a:pt x="4009" y="5829"/>
                  </a:lnTo>
                  <a:lnTo>
                    <a:pt x="12259" y="5359"/>
                  </a:lnTo>
                  <a:cubicBezTo>
                    <a:pt x="11541" y="4985"/>
                    <a:pt x="10551" y="4591"/>
                    <a:pt x="9962" y="4310"/>
                  </a:cubicBezTo>
                  <a:cubicBezTo>
                    <a:pt x="9051" y="3877"/>
                    <a:pt x="8368" y="3057"/>
                    <a:pt x="6955" y="2625"/>
                  </a:cubicBezTo>
                  <a:cubicBezTo>
                    <a:pt x="4694" y="1932"/>
                    <a:pt x="4404" y="1759"/>
                    <a:pt x="2673" y="779"/>
                  </a:cubicBezTo>
                  <a:cubicBezTo>
                    <a:pt x="1484" y="106"/>
                    <a:pt x="667" y="1"/>
                    <a:pt x="272" y="1"/>
                  </a:cubicBezTo>
                  <a:close/>
                </a:path>
              </a:pathLst>
            </a:custGeom>
            <a:solidFill>
              <a:srgbClr val="0A0A0A">
                <a:alpha val="24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2" name="Google Shape;32;p2"/>
            <p:cNvSpPr/>
            <p:nvPr/>
          </p:nvSpPr>
          <p:spPr>
            <a:xfrm>
              <a:off x="2576050" y="1095700"/>
              <a:ext cx="796900" cy="684075"/>
            </a:xfrm>
            <a:custGeom>
              <a:avLst/>
              <a:gdLst/>
              <a:ahLst/>
              <a:cxnLst/>
              <a:rect l="l" t="t" r="r" b="b"/>
              <a:pathLst>
                <a:path w="31876" h="27363" extrusionOk="0">
                  <a:moveTo>
                    <a:pt x="7276" y="0"/>
                  </a:moveTo>
                  <a:lnTo>
                    <a:pt x="565" y="2855"/>
                  </a:lnTo>
                  <a:cubicBezTo>
                    <a:pt x="565" y="2855"/>
                    <a:pt x="1" y="7354"/>
                    <a:pt x="4072" y="9339"/>
                  </a:cubicBezTo>
                  <a:cubicBezTo>
                    <a:pt x="9502" y="11985"/>
                    <a:pt x="16539" y="14278"/>
                    <a:pt x="16539" y="14278"/>
                  </a:cubicBezTo>
                  <a:cubicBezTo>
                    <a:pt x="16539" y="14278"/>
                    <a:pt x="17116" y="16339"/>
                    <a:pt x="18786" y="17676"/>
                  </a:cubicBezTo>
                  <a:cubicBezTo>
                    <a:pt x="20457" y="19012"/>
                    <a:pt x="20791" y="19285"/>
                    <a:pt x="21489" y="20409"/>
                  </a:cubicBezTo>
                  <a:cubicBezTo>
                    <a:pt x="22188" y="21533"/>
                    <a:pt x="22248" y="22018"/>
                    <a:pt x="23737" y="22808"/>
                  </a:cubicBezTo>
                  <a:cubicBezTo>
                    <a:pt x="25225" y="23597"/>
                    <a:pt x="25590" y="24509"/>
                    <a:pt x="27381" y="27363"/>
                  </a:cubicBezTo>
                  <a:cubicBezTo>
                    <a:pt x="27381" y="27363"/>
                    <a:pt x="27321" y="26088"/>
                    <a:pt x="31876" y="23962"/>
                  </a:cubicBezTo>
                  <a:cubicBezTo>
                    <a:pt x="31876" y="23962"/>
                    <a:pt x="24830" y="13879"/>
                    <a:pt x="22735" y="11510"/>
                  </a:cubicBezTo>
                  <a:cubicBezTo>
                    <a:pt x="20639" y="9141"/>
                    <a:pt x="18665" y="7746"/>
                    <a:pt x="15202" y="5847"/>
                  </a:cubicBezTo>
                  <a:cubicBezTo>
                    <a:pt x="11740" y="3948"/>
                    <a:pt x="8278" y="1848"/>
                    <a:pt x="8278" y="1848"/>
                  </a:cubicBezTo>
                  <a:lnTo>
                    <a:pt x="72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3" name="Google Shape;33;p2"/>
            <p:cNvSpPr/>
            <p:nvPr/>
          </p:nvSpPr>
          <p:spPr>
            <a:xfrm>
              <a:off x="2646350" y="1223250"/>
              <a:ext cx="658600" cy="508800"/>
            </a:xfrm>
            <a:custGeom>
              <a:avLst/>
              <a:gdLst/>
              <a:ahLst/>
              <a:cxnLst/>
              <a:rect l="l" t="t" r="r" b="b"/>
              <a:pathLst>
                <a:path w="26344" h="20352" fill="none" extrusionOk="0">
                  <a:moveTo>
                    <a:pt x="0" y="0"/>
                  </a:moveTo>
                  <a:cubicBezTo>
                    <a:pt x="0" y="0"/>
                    <a:pt x="972" y="1732"/>
                    <a:pt x="5284" y="3614"/>
                  </a:cubicBezTo>
                  <a:cubicBezTo>
                    <a:pt x="9597" y="5497"/>
                    <a:pt x="14850" y="7410"/>
                    <a:pt x="14850" y="7410"/>
                  </a:cubicBezTo>
                  <a:cubicBezTo>
                    <a:pt x="14850" y="7410"/>
                    <a:pt x="16545" y="9779"/>
                    <a:pt x="17979" y="11176"/>
                  </a:cubicBezTo>
                  <a:cubicBezTo>
                    <a:pt x="19412" y="12573"/>
                    <a:pt x="20196" y="14334"/>
                    <a:pt x="22382" y="16187"/>
                  </a:cubicBezTo>
                  <a:cubicBezTo>
                    <a:pt x="24569" y="18040"/>
                    <a:pt x="26174" y="19719"/>
                    <a:pt x="26343" y="20352"/>
                  </a:cubicBezTo>
                </a:path>
              </a:pathLst>
            </a:custGeom>
            <a:noFill/>
            <a:ln w="375" cap="flat" cmpd="sng">
              <a:solidFill>
                <a:srgbClr val="FFFFFF"/>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4" name="Google Shape;34;p2"/>
            <p:cNvSpPr/>
            <p:nvPr/>
          </p:nvSpPr>
          <p:spPr>
            <a:xfrm>
              <a:off x="2589475" y="1043325"/>
              <a:ext cx="371700" cy="149075"/>
            </a:xfrm>
            <a:custGeom>
              <a:avLst/>
              <a:gdLst/>
              <a:ahLst/>
              <a:cxnLst/>
              <a:rect l="l" t="t" r="r" b="b"/>
              <a:pathLst>
                <a:path w="14868" h="5963" extrusionOk="0">
                  <a:moveTo>
                    <a:pt x="10536" y="0"/>
                  </a:moveTo>
                  <a:lnTo>
                    <a:pt x="3491" y="3477"/>
                  </a:lnTo>
                  <a:lnTo>
                    <a:pt x="28" y="4950"/>
                  </a:lnTo>
                  <a:cubicBezTo>
                    <a:pt x="28" y="4950"/>
                    <a:pt x="0" y="5168"/>
                    <a:pt x="1" y="5528"/>
                  </a:cubicBezTo>
                  <a:lnTo>
                    <a:pt x="272" y="5963"/>
                  </a:lnTo>
                  <a:cubicBezTo>
                    <a:pt x="272" y="5963"/>
                    <a:pt x="1804" y="5914"/>
                    <a:pt x="3764" y="5299"/>
                  </a:cubicBezTo>
                  <a:cubicBezTo>
                    <a:pt x="5722" y="4685"/>
                    <a:pt x="6536" y="3487"/>
                    <a:pt x="9094" y="3358"/>
                  </a:cubicBezTo>
                  <a:cubicBezTo>
                    <a:pt x="10467" y="3288"/>
                    <a:pt x="12003" y="3424"/>
                    <a:pt x="12768" y="2786"/>
                  </a:cubicBezTo>
                  <a:cubicBezTo>
                    <a:pt x="13249" y="2386"/>
                    <a:pt x="13963" y="2086"/>
                    <a:pt x="14867" y="1933"/>
                  </a:cubicBezTo>
                  <a:cubicBezTo>
                    <a:pt x="13201" y="1730"/>
                    <a:pt x="12023" y="1579"/>
                    <a:pt x="12023" y="1579"/>
                  </a:cubicBezTo>
                  <a:cubicBezTo>
                    <a:pt x="11629" y="395"/>
                    <a:pt x="10536" y="0"/>
                    <a:pt x="10536" y="0"/>
                  </a:cubicBezTo>
                  <a:close/>
                </a:path>
              </a:pathLst>
            </a:custGeom>
            <a:solidFill>
              <a:srgbClr val="0A0A0A">
                <a:alpha val="24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5" name="Google Shape;35;p2"/>
            <p:cNvSpPr/>
            <p:nvPr/>
          </p:nvSpPr>
          <p:spPr>
            <a:xfrm>
              <a:off x="2796375" y="820400"/>
              <a:ext cx="113425" cy="118000"/>
            </a:xfrm>
            <a:custGeom>
              <a:avLst/>
              <a:gdLst/>
              <a:ahLst/>
              <a:cxnLst/>
              <a:rect l="l" t="t" r="r" b="b"/>
              <a:pathLst>
                <a:path w="4537" h="4720" extrusionOk="0">
                  <a:moveTo>
                    <a:pt x="3757" y="0"/>
                  </a:moveTo>
                  <a:cubicBezTo>
                    <a:pt x="2709" y="0"/>
                    <a:pt x="908" y="634"/>
                    <a:pt x="908" y="634"/>
                  </a:cubicBezTo>
                  <a:cubicBezTo>
                    <a:pt x="908" y="634"/>
                    <a:pt x="1" y="4427"/>
                    <a:pt x="1288" y="4696"/>
                  </a:cubicBezTo>
                  <a:cubicBezTo>
                    <a:pt x="1367" y="4712"/>
                    <a:pt x="1447" y="4720"/>
                    <a:pt x="1527" y="4720"/>
                  </a:cubicBezTo>
                  <a:cubicBezTo>
                    <a:pt x="2934" y="4720"/>
                    <a:pt x="4536" y="2290"/>
                    <a:pt x="4492" y="399"/>
                  </a:cubicBezTo>
                  <a:cubicBezTo>
                    <a:pt x="4485" y="105"/>
                    <a:pt x="4183" y="0"/>
                    <a:pt x="3757" y="0"/>
                  </a:cubicBezTo>
                  <a:close/>
                </a:path>
              </a:pathLst>
            </a:custGeom>
            <a:solidFill>
              <a:srgbClr val="889B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6" name="Google Shape;36;p2"/>
            <p:cNvSpPr/>
            <p:nvPr/>
          </p:nvSpPr>
          <p:spPr>
            <a:xfrm>
              <a:off x="2795525" y="527875"/>
              <a:ext cx="493900" cy="354950"/>
            </a:xfrm>
            <a:custGeom>
              <a:avLst/>
              <a:gdLst/>
              <a:ahLst/>
              <a:cxnLst/>
              <a:rect l="l" t="t" r="r" b="b"/>
              <a:pathLst>
                <a:path w="19756" h="14198" extrusionOk="0">
                  <a:moveTo>
                    <a:pt x="19570" y="1"/>
                  </a:moveTo>
                  <a:cubicBezTo>
                    <a:pt x="19541" y="1"/>
                    <a:pt x="19497" y="9"/>
                    <a:pt x="19437" y="28"/>
                  </a:cubicBezTo>
                  <a:cubicBezTo>
                    <a:pt x="18997" y="164"/>
                    <a:pt x="17144" y="619"/>
                    <a:pt x="16598" y="878"/>
                  </a:cubicBezTo>
                  <a:cubicBezTo>
                    <a:pt x="16051" y="1136"/>
                    <a:pt x="15080" y="2138"/>
                    <a:pt x="14593" y="2639"/>
                  </a:cubicBezTo>
                  <a:cubicBezTo>
                    <a:pt x="14107" y="3140"/>
                    <a:pt x="7290" y="8925"/>
                    <a:pt x="7290" y="8925"/>
                  </a:cubicBezTo>
                  <a:lnTo>
                    <a:pt x="5148" y="8561"/>
                  </a:lnTo>
                  <a:cubicBezTo>
                    <a:pt x="5126" y="8560"/>
                    <a:pt x="5104" y="8559"/>
                    <a:pt x="5082" y="8559"/>
                  </a:cubicBezTo>
                  <a:cubicBezTo>
                    <a:pt x="3161" y="8559"/>
                    <a:pt x="1" y="13656"/>
                    <a:pt x="1" y="13656"/>
                  </a:cubicBezTo>
                  <a:cubicBezTo>
                    <a:pt x="1" y="13656"/>
                    <a:pt x="1337" y="13884"/>
                    <a:pt x="4663" y="14164"/>
                  </a:cubicBezTo>
                  <a:cubicBezTo>
                    <a:pt x="4930" y="14187"/>
                    <a:pt x="5187" y="14198"/>
                    <a:pt x="5434" y="14198"/>
                  </a:cubicBezTo>
                  <a:cubicBezTo>
                    <a:pt x="8262" y="14198"/>
                    <a:pt x="9812" y="12765"/>
                    <a:pt x="11040" y="10991"/>
                  </a:cubicBezTo>
                  <a:cubicBezTo>
                    <a:pt x="12376" y="9062"/>
                    <a:pt x="16537" y="3065"/>
                    <a:pt x="16537" y="3065"/>
                  </a:cubicBezTo>
                  <a:cubicBezTo>
                    <a:pt x="16632" y="3106"/>
                    <a:pt x="16742" y="3124"/>
                    <a:pt x="16857" y="3124"/>
                  </a:cubicBezTo>
                  <a:cubicBezTo>
                    <a:pt x="17289" y="3124"/>
                    <a:pt x="17805" y="2870"/>
                    <a:pt x="18009" y="2654"/>
                  </a:cubicBezTo>
                  <a:cubicBezTo>
                    <a:pt x="18268" y="2381"/>
                    <a:pt x="18180" y="2108"/>
                    <a:pt x="18180" y="2108"/>
                  </a:cubicBezTo>
                  <a:cubicBezTo>
                    <a:pt x="18180" y="2108"/>
                    <a:pt x="18283" y="1819"/>
                    <a:pt x="18180" y="1439"/>
                  </a:cubicBezTo>
                  <a:cubicBezTo>
                    <a:pt x="18259" y="1150"/>
                    <a:pt x="18071" y="863"/>
                    <a:pt x="18071" y="863"/>
                  </a:cubicBezTo>
                  <a:cubicBezTo>
                    <a:pt x="18071" y="863"/>
                    <a:pt x="18784" y="528"/>
                    <a:pt x="19103" y="423"/>
                  </a:cubicBezTo>
                  <a:cubicBezTo>
                    <a:pt x="19378" y="330"/>
                    <a:pt x="19756" y="1"/>
                    <a:pt x="19570" y="1"/>
                  </a:cubicBezTo>
                  <a:close/>
                </a:path>
              </a:pathLst>
            </a:custGeom>
            <a:solidFill>
              <a:srgbClr val="DF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7" name="Google Shape;37;p2"/>
            <p:cNvSpPr/>
            <p:nvPr/>
          </p:nvSpPr>
          <p:spPr>
            <a:xfrm>
              <a:off x="2793850" y="753225"/>
              <a:ext cx="113675" cy="126575"/>
            </a:xfrm>
            <a:custGeom>
              <a:avLst/>
              <a:gdLst/>
              <a:ahLst/>
              <a:cxnLst/>
              <a:rect l="l" t="t" r="r" b="b"/>
              <a:pathLst>
                <a:path w="4547" h="5063" extrusionOk="0">
                  <a:moveTo>
                    <a:pt x="26" y="4619"/>
                  </a:moveTo>
                  <a:cubicBezTo>
                    <a:pt x="1" y="4619"/>
                    <a:pt x="13" y="4626"/>
                    <a:pt x="68" y="4642"/>
                  </a:cubicBezTo>
                  <a:cubicBezTo>
                    <a:pt x="68" y="4642"/>
                    <a:pt x="72" y="4636"/>
                    <a:pt x="80" y="4623"/>
                  </a:cubicBezTo>
                  <a:lnTo>
                    <a:pt x="80" y="4623"/>
                  </a:lnTo>
                  <a:cubicBezTo>
                    <a:pt x="55" y="4620"/>
                    <a:pt x="37" y="4619"/>
                    <a:pt x="26" y="4619"/>
                  </a:cubicBezTo>
                  <a:close/>
                  <a:moveTo>
                    <a:pt x="3991" y="0"/>
                  </a:moveTo>
                  <a:cubicBezTo>
                    <a:pt x="2252" y="1193"/>
                    <a:pt x="251" y="4349"/>
                    <a:pt x="80" y="4623"/>
                  </a:cubicBezTo>
                  <a:lnTo>
                    <a:pt x="80" y="4623"/>
                  </a:lnTo>
                  <a:cubicBezTo>
                    <a:pt x="403" y="4657"/>
                    <a:pt x="1865" y="4904"/>
                    <a:pt x="3445" y="5059"/>
                  </a:cubicBezTo>
                  <a:cubicBezTo>
                    <a:pt x="3469" y="5061"/>
                    <a:pt x="3493" y="5063"/>
                    <a:pt x="3517" y="5063"/>
                  </a:cubicBezTo>
                  <a:cubicBezTo>
                    <a:pt x="4025" y="5063"/>
                    <a:pt x="4375" y="4519"/>
                    <a:pt x="4136" y="4053"/>
                  </a:cubicBezTo>
                  <a:cubicBezTo>
                    <a:pt x="3430" y="2673"/>
                    <a:pt x="3764" y="653"/>
                    <a:pt x="4547" y="17"/>
                  </a:cubicBezTo>
                  <a:lnTo>
                    <a:pt x="3991" y="0"/>
                  </a:lnTo>
                  <a:close/>
                </a:path>
              </a:pathLst>
            </a:custGeom>
            <a:solidFill>
              <a:srgbClr val="AF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8" name="Google Shape;38;p2"/>
            <p:cNvSpPr/>
            <p:nvPr/>
          </p:nvSpPr>
          <p:spPr>
            <a:xfrm>
              <a:off x="3207975" y="553500"/>
              <a:ext cx="35925" cy="33925"/>
            </a:xfrm>
            <a:custGeom>
              <a:avLst/>
              <a:gdLst/>
              <a:ahLst/>
              <a:cxnLst/>
              <a:rect l="l" t="t" r="r" b="b"/>
              <a:pathLst>
                <a:path w="1437" h="1357" fill="none" extrusionOk="0">
                  <a:moveTo>
                    <a:pt x="365" y="69"/>
                  </a:moveTo>
                  <a:cubicBezTo>
                    <a:pt x="729" y="1"/>
                    <a:pt x="1243" y="81"/>
                    <a:pt x="1334" y="285"/>
                  </a:cubicBezTo>
                  <a:cubicBezTo>
                    <a:pt x="1425" y="491"/>
                    <a:pt x="1436" y="1265"/>
                    <a:pt x="1334" y="1311"/>
                  </a:cubicBezTo>
                  <a:cubicBezTo>
                    <a:pt x="1231" y="1356"/>
                    <a:pt x="969" y="1003"/>
                    <a:pt x="969" y="582"/>
                  </a:cubicBezTo>
                  <a:cubicBezTo>
                    <a:pt x="969" y="582"/>
                    <a:pt x="753" y="1277"/>
                    <a:pt x="0" y="1174"/>
                  </a:cubicBezTo>
                </a:path>
              </a:pathLst>
            </a:custGeom>
            <a:noFill/>
            <a:ln w="375" cap="rnd" cmpd="sng">
              <a:solidFill>
                <a:srgbClr val="AF3A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9" name="Google Shape;39;p2"/>
            <p:cNvSpPr/>
            <p:nvPr/>
          </p:nvSpPr>
          <p:spPr>
            <a:xfrm>
              <a:off x="2279325" y="717300"/>
              <a:ext cx="644925" cy="478450"/>
            </a:xfrm>
            <a:custGeom>
              <a:avLst/>
              <a:gdLst/>
              <a:ahLst/>
              <a:cxnLst/>
              <a:rect l="l" t="t" r="r" b="b"/>
              <a:pathLst>
                <a:path w="25797" h="19138" extrusionOk="0">
                  <a:moveTo>
                    <a:pt x="17594" y="0"/>
                  </a:moveTo>
                  <a:cubicBezTo>
                    <a:pt x="16744" y="0"/>
                    <a:pt x="15792" y="129"/>
                    <a:pt x="14803" y="451"/>
                  </a:cubicBezTo>
                  <a:cubicBezTo>
                    <a:pt x="12616" y="1163"/>
                    <a:pt x="6330" y="2928"/>
                    <a:pt x="6330" y="2928"/>
                  </a:cubicBezTo>
                  <a:cubicBezTo>
                    <a:pt x="4264" y="3687"/>
                    <a:pt x="3444" y="5479"/>
                    <a:pt x="3080" y="6632"/>
                  </a:cubicBezTo>
                  <a:cubicBezTo>
                    <a:pt x="2716" y="7787"/>
                    <a:pt x="2229" y="8364"/>
                    <a:pt x="1683" y="9032"/>
                  </a:cubicBezTo>
                  <a:cubicBezTo>
                    <a:pt x="1136" y="9700"/>
                    <a:pt x="1167" y="10004"/>
                    <a:pt x="1045" y="10824"/>
                  </a:cubicBezTo>
                  <a:cubicBezTo>
                    <a:pt x="924" y="11644"/>
                    <a:pt x="0" y="11599"/>
                    <a:pt x="195" y="12129"/>
                  </a:cubicBezTo>
                  <a:cubicBezTo>
                    <a:pt x="407" y="12707"/>
                    <a:pt x="893" y="13496"/>
                    <a:pt x="2867" y="14377"/>
                  </a:cubicBezTo>
                  <a:cubicBezTo>
                    <a:pt x="3487" y="14653"/>
                    <a:pt x="4125" y="14748"/>
                    <a:pt x="4709" y="14748"/>
                  </a:cubicBezTo>
                  <a:cubicBezTo>
                    <a:pt x="5413" y="14748"/>
                    <a:pt x="6038" y="14610"/>
                    <a:pt x="6458" y="14487"/>
                  </a:cubicBezTo>
                  <a:cubicBezTo>
                    <a:pt x="6796" y="14387"/>
                    <a:pt x="7069" y="14139"/>
                    <a:pt x="7204" y="13812"/>
                  </a:cubicBezTo>
                  <a:lnTo>
                    <a:pt x="7782" y="12403"/>
                  </a:lnTo>
                  <a:cubicBezTo>
                    <a:pt x="7782" y="12403"/>
                    <a:pt x="9883" y="15895"/>
                    <a:pt x="10490" y="16983"/>
                  </a:cubicBezTo>
                  <a:cubicBezTo>
                    <a:pt x="11097" y="18072"/>
                    <a:pt x="10915" y="18477"/>
                    <a:pt x="11462" y="18993"/>
                  </a:cubicBezTo>
                  <a:cubicBezTo>
                    <a:pt x="11566" y="19091"/>
                    <a:pt x="11721" y="19138"/>
                    <a:pt x="11926" y="19138"/>
                  </a:cubicBezTo>
                  <a:cubicBezTo>
                    <a:pt x="12796" y="19138"/>
                    <a:pt x="14554" y="18291"/>
                    <a:pt x="16989" y="16983"/>
                  </a:cubicBezTo>
                  <a:cubicBezTo>
                    <a:pt x="19996" y="15368"/>
                    <a:pt x="24126" y="13466"/>
                    <a:pt x="24429" y="12920"/>
                  </a:cubicBezTo>
                  <a:cubicBezTo>
                    <a:pt x="24733" y="12373"/>
                    <a:pt x="23640" y="12038"/>
                    <a:pt x="22790" y="11705"/>
                  </a:cubicBezTo>
                  <a:cubicBezTo>
                    <a:pt x="21940" y="11371"/>
                    <a:pt x="22031" y="10824"/>
                    <a:pt x="21575" y="9913"/>
                  </a:cubicBezTo>
                  <a:cubicBezTo>
                    <a:pt x="21120" y="9002"/>
                    <a:pt x="20118" y="8607"/>
                    <a:pt x="20118" y="8607"/>
                  </a:cubicBezTo>
                  <a:lnTo>
                    <a:pt x="20118" y="8607"/>
                  </a:lnTo>
                  <a:lnTo>
                    <a:pt x="21970" y="8820"/>
                  </a:lnTo>
                  <a:cubicBezTo>
                    <a:pt x="21970" y="8820"/>
                    <a:pt x="21059" y="8152"/>
                    <a:pt x="22487" y="5054"/>
                  </a:cubicBezTo>
                  <a:cubicBezTo>
                    <a:pt x="23914" y="1956"/>
                    <a:pt x="25796" y="984"/>
                    <a:pt x="25796" y="984"/>
                  </a:cubicBezTo>
                  <a:cubicBezTo>
                    <a:pt x="25420" y="774"/>
                    <a:pt x="24995" y="721"/>
                    <a:pt x="24545" y="721"/>
                  </a:cubicBezTo>
                  <a:cubicBezTo>
                    <a:pt x="24090" y="721"/>
                    <a:pt x="23609" y="776"/>
                    <a:pt x="23127" y="776"/>
                  </a:cubicBezTo>
                  <a:cubicBezTo>
                    <a:pt x="22779" y="776"/>
                    <a:pt x="22431" y="747"/>
                    <a:pt x="22091" y="650"/>
                  </a:cubicBezTo>
                  <a:cubicBezTo>
                    <a:pt x="21588" y="506"/>
                    <a:pt x="21236" y="471"/>
                    <a:pt x="20970" y="471"/>
                  </a:cubicBezTo>
                  <a:cubicBezTo>
                    <a:pt x="20719" y="471"/>
                    <a:pt x="20544" y="503"/>
                    <a:pt x="20392" y="503"/>
                  </a:cubicBezTo>
                  <a:cubicBezTo>
                    <a:pt x="20296" y="503"/>
                    <a:pt x="20209" y="490"/>
                    <a:pt x="20118" y="451"/>
                  </a:cubicBezTo>
                  <a:cubicBezTo>
                    <a:pt x="19502" y="189"/>
                    <a:pt x="18622" y="0"/>
                    <a:pt x="175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0" name="Google Shape;40;p2"/>
            <p:cNvSpPr/>
            <p:nvPr/>
          </p:nvSpPr>
          <p:spPr>
            <a:xfrm>
              <a:off x="2473250" y="1130250"/>
              <a:ext cx="261200" cy="261175"/>
            </a:xfrm>
            <a:custGeom>
              <a:avLst/>
              <a:gdLst/>
              <a:ahLst/>
              <a:cxnLst/>
              <a:rect l="l" t="t" r="r" b="b"/>
              <a:pathLst>
                <a:path w="10448" h="10447" extrusionOk="0">
                  <a:moveTo>
                    <a:pt x="5225" y="0"/>
                  </a:moveTo>
                  <a:cubicBezTo>
                    <a:pt x="3839" y="0"/>
                    <a:pt x="2511" y="550"/>
                    <a:pt x="1531" y="1530"/>
                  </a:cubicBezTo>
                  <a:cubicBezTo>
                    <a:pt x="551" y="2510"/>
                    <a:pt x="1" y="3838"/>
                    <a:pt x="1" y="5224"/>
                  </a:cubicBezTo>
                  <a:cubicBezTo>
                    <a:pt x="1" y="6609"/>
                    <a:pt x="551" y="7937"/>
                    <a:pt x="1531" y="8917"/>
                  </a:cubicBezTo>
                  <a:cubicBezTo>
                    <a:pt x="2511" y="9897"/>
                    <a:pt x="3839" y="10447"/>
                    <a:pt x="5225" y="10447"/>
                  </a:cubicBezTo>
                  <a:cubicBezTo>
                    <a:pt x="6610" y="10447"/>
                    <a:pt x="7939" y="9897"/>
                    <a:pt x="8917" y="8917"/>
                  </a:cubicBezTo>
                  <a:cubicBezTo>
                    <a:pt x="9897" y="7937"/>
                    <a:pt x="10447" y="6609"/>
                    <a:pt x="10447" y="5224"/>
                  </a:cubicBezTo>
                  <a:cubicBezTo>
                    <a:pt x="10447" y="3838"/>
                    <a:pt x="9897" y="2510"/>
                    <a:pt x="8917" y="1530"/>
                  </a:cubicBezTo>
                  <a:cubicBezTo>
                    <a:pt x="7939" y="550"/>
                    <a:pt x="6610" y="0"/>
                    <a:pt x="5225" y="0"/>
                  </a:cubicBezTo>
                  <a:close/>
                </a:path>
              </a:pathLst>
            </a:custGeom>
            <a:gradFill>
              <a:gsLst>
                <a:gs pos="0">
                  <a:schemeClr val="lt2"/>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1" name="Google Shape;41;p2"/>
            <p:cNvSpPr/>
            <p:nvPr/>
          </p:nvSpPr>
          <p:spPr>
            <a:xfrm>
              <a:off x="2473875" y="902150"/>
              <a:ext cx="77650" cy="213150"/>
            </a:xfrm>
            <a:custGeom>
              <a:avLst/>
              <a:gdLst/>
              <a:ahLst/>
              <a:cxnLst/>
              <a:rect l="l" t="t" r="r" b="b"/>
              <a:pathLst>
                <a:path w="3106" h="8526" extrusionOk="0">
                  <a:moveTo>
                    <a:pt x="2309" y="0"/>
                  </a:moveTo>
                  <a:cubicBezTo>
                    <a:pt x="2009" y="0"/>
                    <a:pt x="1687" y="228"/>
                    <a:pt x="1555" y="598"/>
                  </a:cubicBezTo>
                  <a:cubicBezTo>
                    <a:pt x="1235" y="1486"/>
                    <a:pt x="0" y="5009"/>
                    <a:pt x="0" y="5009"/>
                  </a:cubicBezTo>
                  <a:cubicBezTo>
                    <a:pt x="0" y="5009"/>
                    <a:pt x="1244" y="7076"/>
                    <a:pt x="2093" y="8525"/>
                  </a:cubicBezTo>
                  <a:cubicBezTo>
                    <a:pt x="1430" y="5917"/>
                    <a:pt x="2459" y="3334"/>
                    <a:pt x="2853" y="1578"/>
                  </a:cubicBezTo>
                  <a:cubicBezTo>
                    <a:pt x="3105" y="448"/>
                    <a:pt x="2729" y="0"/>
                    <a:pt x="23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2" name="Google Shape;42;p2"/>
            <p:cNvSpPr/>
            <p:nvPr/>
          </p:nvSpPr>
          <p:spPr>
            <a:xfrm>
              <a:off x="2717150" y="806050"/>
              <a:ext cx="65550" cy="121775"/>
            </a:xfrm>
            <a:custGeom>
              <a:avLst/>
              <a:gdLst/>
              <a:ahLst/>
              <a:cxnLst/>
              <a:rect l="l" t="t" r="r" b="b"/>
              <a:pathLst>
                <a:path w="2622" h="4871" fill="none" extrusionOk="0">
                  <a:moveTo>
                    <a:pt x="1" y="0"/>
                  </a:moveTo>
                  <a:cubicBezTo>
                    <a:pt x="1161" y="980"/>
                    <a:pt x="943" y="3778"/>
                    <a:pt x="2621" y="4871"/>
                  </a:cubicBezTo>
                </a:path>
              </a:pathLst>
            </a:custGeom>
            <a:noFill/>
            <a:ln w="375" cap="flat" cmpd="sng">
              <a:solidFill>
                <a:schemeClr val="dk2"/>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3" name="Google Shape;43;p2"/>
            <p:cNvSpPr/>
            <p:nvPr/>
          </p:nvSpPr>
          <p:spPr>
            <a:xfrm>
              <a:off x="2782250" y="932450"/>
              <a:ext cx="900" cy="400"/>
            </a:xfrm>
            <a:custGeom>
              <a:avLst/>
              <a:gdLst/>
              <a:ahLst/>
              <a:cxnLst/>
              <a:rect l="l" t="t" r="r" b="b"/>
              <a:pathLst>
                <a:path w="36" h="16" extrusionOk="0">
                  <a:moveTo>
                    <a:pt x="1" y="1"/>
                  </a:moveTo>
                  <a:lnTo>
                    <a:pt x="35" y="16"/>
                  </a:lnTo>
                  <a:cubicBezTo>
                    <a:pt x="14" y="6"/>
                    <a:pt x="1" y="1"/>
                    <a:pt x="1" y="1"/>
                  </a:cubicBezTo>
                  <a:close/>
                </a:path>
              </a:pathLst>
            </a:custGeom>
            <a:solidFill>
              <a:srgbClr val="F3D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4" name="Google Shape;44;p2"/>
            <p:cNvSpPr/>
            <p:nvPr/>
          </p:nvSpPr>
          <p:spPr>
            <a:xfrm>
              <a:off x="2740150" y="839300"/>
              <a:ext cx="88450" cy="98500"/>
            </a:xfrm>
            <a:custGeom>
              <a:avLst/>
              <a:gdLst/>
              <a:ahLst/>
              <a:cxnLst/>
              <a:rect l="l" t="t" r="r" b="b"/>
              <a:pathLst>
                <a:path w="3538" h="3940" extrusionOk="0">
                  <a:moveTo>
                    <a:pt x="1048" y="0"/>
                  </a:moveTo>
                  <a:cubicBezTo>
                    <a:pt x="503" y="0"/>
                    <a:pt x="1" y="519"/>
                    <a:pt x="186" y="1147"/>
                  </a:cubicBezTo>
                  <a:cubicBezTo>
                    <a:pt x="483" y="2156"/>
                    <a:pt x="842" y="3179"/>
                    <a:pt x="1685" y="3727"/>
                  </a:cubicBezTo>
                  <a:lnTo>
                    <a:pt x="3537" y="3940"/>
                  </a:lnTo>
                  <a:cubicBezTo>
                    <a:pt x="3537" y="3940"/>
                    <a:pt x="3140" y="3649"/>
                    <a:pt x="3281" y="2561"/>
                  </a:cubicBezTo>
                  <a:cubicBezTo>
                    <a:pt x="2681" y="1812"/>
                    <a:pt x="2281" y="828"/>
                    <a:pt x="1685" y="274"/>
                  </a:cubicBezTo>
                  <a:cubicBezTo>
                    <a:pt x="1667" y="257"/>
                    <a:pt x="1649" y="242"/>
                    <a:pt x="1631" y="226"/>
                  </a:cubicBezTo>
                  <a:cubicBezTo>
                    <a:pt x="1451" y="69"/>
                    <a:pt x="124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5" name="Google Shape;45;p2"/>
            <p:cNvSpPr/>
            <p:nvPr/>
          </p:nvSpPr>
          <p:spPr>
            <a:xfrm>
              <a:off x="2257625" y="1017325"/>
              <a:ext cx="416825" cy="281550"/>
            </a:xfrm>
            <a:custGeom>
              <a:avLst/>
              <a:gdLst/>
              <a:ahLst/>
              <a:cxnLst/>
              <a:rect l="l" t="t" r="r" b="b"/>
              <a:pathLst>
                <a:path w="16673" h="11262" extrusionOk="0">
                  <a:moveTo>
                    <a:pt x="1731" y="0"/>
                  </a:moveTo>
                  <a:cubicBezTo>
                    <a:pt x="1731" y="0"/>
                    <a:pt x="1184" y="1822"/>
                    <a:pt x="637" y="3667"/>
                  </a:cubicBezTo>
                  <a:cubicBezTo>
                    <a:pt x="91" y="5512"/>
                    <a:pt x="0" y="7812"/>
                    <a:pt x="3371" y="8883"/>
                  </a:cubicBezTo>
                  <a:cubicBezTo>
                    <a:pt x="6743" y="9954"/>
                    <a:pt x="12094" y="10728"/>
                    <a:pt x="12094" y="10728"/>
                  </a:cubicBezTo>
                  <a:cubicBezTo>
                    <a:pt x="12173" y="11123"/>
                    <a:pt x="12545" y="11261"/>
                    <a:pt x="12954" y="11261"/>
                  </a:cubicBezTo>
                  <a:cubicBezTo>
                    <a:pt x="13016" y="11261"/>
                    <a:pt x="13080" y="11258"/>
                    <a:pt x="13143" y="11252"/>
                  </a:cubicBezTo>
                  <a:cubicBezTo>
                    <a:pt x="13269" y="11240"/>
                    <a:pt x="13382" y="11236"/>
                    <a:pt x="13489" y="11236"/>
                  </a:cubicBezTo>
                  <a:cubicBezTo>
                    <a:pt x="13727" y="11236"/>
                    <a:pt x="13934" y="11257"/>
                    <a:pt x="14179" y="11257"/>
                  </a:cubicBezTo>
                  <a:cubicBezTo>
                    <a:pt x="14241" y="11257"/>
                    <a:pt x="14305" y="11255"/>
                    <a:pt x="14372" y="11252"/>
                  </a:cubicBezTo>
                  <a:cubicBezTo>
                    <a:pt x="14827" y="11229"/>
                    <a:pt x="15671" y="10386"/>
                    <a:pt x="15762" y="9976"/>
                  </a:cubicBezTo>
                  <a:cubicBezTo>
                    <a:pt x="15853" y="9566"/>
                    <a:pt x="15192" y="9521"/>
                    <a:pt x="15192" y="9521"/>
                  </a:cubicBezTo>
                  <a:cubicBezTo>
                    <a:pt x="15227" y="9516"/>
                    <a:pt x="15285" y="9514"/>
                    <a:pt x="15359" y="9514"/>
                  </a:cubicBezTo>
                  <a:cubicBezTo>
                    <a:pt x="15558" y="9514"/>
                    <a:pt x="15867" y="9527"/>
                    <a:pt x="16116" y="9527"/>
                  </a:cubicBezTo>
                  <a:cubicBezTo>
                    <a:pt x="16206" y="9527"/>
                    <a:pt x="16288" y="9526"/>
                    <a:pt x="16354" y="9521"/>
                  </a:cubicBezTo>
                  <a:cubicBezTo>
                    <a:pt x="16673" y="9498"/>
                    <a:pt x="16605" y="8997"/>
                    <a:pt x="15489" y="8928"/>
                  </a:cubicBezTo>
                  <a:cubicBezTo>
                    <a:pt x="15425" y="8925"/>
                    <a:pt x="15362" y="8923"/>
                    <a:pt x="15299" y="8923"/>
                  </a:cubicBezTo>
                  <a:cubicBezTo>
                    <a:pt x="14304" y="8923"/>
                    <a:pt x="13426" y="9386"/>
                    <a:pt x="12750" y="9386"/>
                  </a:cubicBezTo>
                  <a:cubicBezTo>
                    <a:pt x="12721" y="9386"/>
                    <a:pt x="12693" y="9385"/>
                    <a:pt x="12665" y="9383"/>
                  </a:cubicBezTo>
                  <a:cubicBezTo>
                    <a:pt x="11936" y="9338"/>
                    <a:pt x="5808" y="5284"/>
                    <a:pt x="5808" y="5284"/>
                  </a:cubicBezTo>
                  <a:lnTo>
                    <a:pt x="7243" y="1844"/>
                  </a:lnTo>
                  <a:lnTo>
                    <a:pt x="1731" y="0"/>
                  </a:lnTo>
                  <a:close/>
                </a:path>
              </a:pathLst>
            </a:custGeom>
            <a:solidFill>
              <a:srgbClr val="DF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6" name="Google Shape;46;p2"/>
            <p:cNvSpPr/>
            <p:nvPr/>
          </p:nvSpPr>
          <p:spPr>
            <a:xfrm>
              <a:off x="2272150" y="1017325"/>
              <a:ext cx="166575" cy="105525"/>
            </a:xfrm>
            <a:custGeom>
              <a:avLst/>
              <a:gdLst/>
              <a:ahLst/>
              <a:cxnLst/>
              <a:rect l="l" t="t" r="r" b="b"/>
              <a:pathLst>
                <a:path w="6663" h="4221" extrusionOk="0">
                  <a:moveTo>
                    <a:pt x="1150" y="0"/>
                  </a:moveTo>
                  <a:cubicBezTo>
                    <a:pt x="1150" y="0"/>
                    <a:pt x="603" y="1822"/>
                    <a:pt x="57" y="3667"/>
                  </a:cubicBezTo>
                  <a:cubicBezTo>
                    <a:pt x="37" y="3733"/>
                    <a:pt x="18" y="3800"/>
                    <a:pt x="0" y="3868"/>
                  </a:cubicBezTo>
                  <a:cubicBezTo>
                    <a:pt x="389" y="4128"/>
                    <a:pt x="795" y="4220"/>
                    <a:pt x="1201" y="4220"/>
                  </a:cubicBezTo>
                  <a:cubicBezTo>
                    <a:pt x="1968" y="4220"/>
                    <a:pt x="2734" y="3893"/>
                    <a:pt x="3382" y="3758"/>
                  </a:cubicBezTo>
                  <a:cubicBezTo>
                    <a:pt x="4298" y="3567"/>
                    <a:pt x="5192" y="3546"/>
                    <a:pt x="6083" y="3232"/>
                  </a:cubicBezTo>
                  <a:lnTo>
                    <a:pt x="6662" y="1844"/>
                  </a:lnTo>
                  <a:lnTo>
                    <a:pt x="1150" y="0"/>
                  </a:lnTo>
                  <a:close/>
                </a:path>
              </a:pathLst>
            </a:custGeom>
            <a:solidFill>
              <a:srgbClr val="AF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7" name="Google Shape;47;p2"/>
            <p:cNvSpPr/>
            <p:nvPr/>
          </p:nvSpPr>
          <p:spPr>
            <a:xfrm>
              <a:off x="2369600" y="1130250"/>
              <a:ext cx="33250" cy="19200"/>
            </a:xfrm>
            <a:custGeom>
              <a:avLst/>
              <a:gdLst/>
              <a:ahLst/>
              <a:cxnLst/>
              <a:rect l="l" t="t" r="r" b="b"/>
              <a:pathLst>
                <a:path w="1330" h="768" fill="none" extrusionOk="0">
                  <a:moveTo>
                    <a:pt x="1329" y="767"/>
                  </a:moveTo>
                  <a:lnTo>
                    <a:pt x="0" y="0"/>
                  </a:lnTo>
                </a:path>
              </a:pathLst>
            </a:custGeom>
            <a:noFill/>
            <a:ln w="375" cap="flat" cmpd="sng">
              <a:solidFill>
                <a:srgbClr val="AF3A3A"/>
              </a:solidFill>
              <a:prstDash val="solid"/>
              <a:miter lim="10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8" name="Google Shape;48;p2"/>
            <p:cNvSpPr/>
            <p:nvPr/>
          </p:nvSpPr>
          <p:spPr>
            <a:xfrm>
              <a:off x="2279325" y="978375"/>
              <a:ext cx="181950" cy="107650"/>
            </a:xfrm>
            <a:custGeom>
              <a:avLst/>
              <a:gdLst/>
              <a:ahLst/>
              <a:cxnLst/>
              <a:rect l="l" t="t" r="r" b="b"/>
              <a:pathLst>
                <a:path w="7278" h="4306" extrusionOk="0">
                  <a:moveTo>
                    <a:pt x="1098" y="1"/>
                  </a:moveTo>
                  <a:cubicBezTo>
                    <a:pt x="1082" y="115"/>
                    <a:pt x="1067" y="240"/>
                    <a:pt x="1045" y="381"/>
                  </a:cubicBezTo>
                  <a:cubicBezTo>
                    <a:pt x="924" y="1201"/>
                    <a:pt x="0" y="1156"/>
                    <a:pt x="195" y="1686"/>
                  </a:cubicBezTo>
                  <a:cubicBezTo>
                    <a:pt x="407" y="2264"/>
                    <a:pt x="894" y="3053"/>
                    <a:pt x="2867" y="3934"/>
                  </a:cubicBezTo>
                  <a:cubicBezTo>
                    <a:pt x="3487" y="4210"/>
                    <a:pt x="4125" y="4305"/>
                    <a:pt x="4709" y="4305"/>
                  </a:cubicBezTo>
                  <a:cubicBezTo>
                    <a:pt x="5413" y="4305"/>
                    <a:pt x="6038" y="4167"/>
                    <a:pt x="6458" y="4044"/>
                  </a:cubicBezTo>
                  <a:cubicBezTo>
                    <a:pt x="6796" y="3944"/>
                    <a:pt x="7069" y="3696"/>
                    <a:pt x="7204" y="3369"/>
                  </a:cubicBezTo>
                  <a:lnTo>
                    <a:pt x="7278" y="3188"/>
                  </a:lnTo>
                  <a:lnTo>
                    <a:pt x="1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9" name="Google Shape;49;p2"/>
            <p:cNvSpPr/>
            <p:nvPr/>
          </p:nvSpPr>
          <p:spPr>
            <a:xfrm>
              <a:off x="2474900" y="545850"/>
              <a:ext cx="171650" cy="154875"/>
            </a:xfrm>
            <a:custGeom>
              <a:avLst/>
              <a:gdLst/>
              <a:ahLst/>
              <a:cxnLst/>
              <a:rect l="l" t="t" r="r" b="b"/>
              <a:pathLst>
                <a:path w="6866" h="6195" extrusionOk="0">
                  <a:moveTo>
                    <a:pt x="5626" y="0"/>
                  </a:moveTo>
                  <a:cubicBezTo>
                    <a:pt x="5468" y="0"/>
                    <a:pt x="5302" y="30"/>
                    <a:pt x="5134" y="91"/>
                  </a:cubicBezTo>
                  <a:cubicBezTo>
                    <a:pt x="4966" y="152"/>
                    <a:pt x="4811" y="173"/>
                    <a:pt x="4664" y="173"/>
                  </a:cubicBezTo>
                  <a:cubicBezTo>
                    <a:pt x="4340" y="173"/>
                    <a:pt x="4056" y="70"/>
                    <a:pt x="3755" y="70"/>
                  </a:cubicBezTo>
                  <a:cubicBezTo>
                    <a:pt x="3586" y="70"/>
                    <a:pt x="3412" y="103"/>
                    <a:pt x="3221" y="204"/>
                  </a:cubicBezTo>
                  <a:cubicBezTo>
                    <a:pt x="2780" y="440"/>
                    <a:pt x="2574" y="662"/>
                    <a:pt x="2305" y="852"/>
                  </a:cubicBezTo>
                  <a:cubicBezTo>
                    <a:pt x="2086" y="1005"/>
                    <a:pt x="1825" y="1068"/>
                    <a:pt x="1559" y="1068"/>
                  </a:cubicBezTo>
                  <a:cubicBezTo>
                    <a:pt x="1526" y="1068"/>
                    <a:pt x="1494" y="1067"/>
                    <a:pt x="1461" y="1065"/>
                  </a:cubicBezTo>
                  <a:cubicBezTo>
                    <a:pt x="1443" y="1064"/>
                    <a:pt x="1426" y="1064"/>
                    <a:pt x="1408" y="1064"/>
                  </a:cubicBezTo>
                  <a:cubicBezTo>
                    <a:pt x="626" y="1064"/>
                    <a:pt x="0" y="2071"/>
                    <a:pt x="41" y="2847"/>
                  </a:cubicBezTo>
                  <a:cubicBezTo>
                    <a:pt x="86" y="3735"/>
                    <a:pt x="283" y="4077"/>
                    <a:pt x="625" y="4737"/>
                  </a:cubicBezTo>
                  <a:cubicBezTo>
                    <a:pt x="967" y="5398"/>
                    <a:pt x="1149" y="6195"/>
                    <a:pt x="1149" y="6195"/>
                  </a:cubicBezTo>
                  <a:cubicBezTo>
                    <a:pt x="2037" y="5739"/>
                    <a:pt x="1992" y="2847"/>
                    <a:pt x="1992" y="2847"/>
                  </a:cubicBezTo>
                  <a:cubicBezTo>
                    <a:pt x="2058" y="2814"/>
                    <a:pt x="2140" y="2802"/>
                    <a:pt x="2238" y="2802"/>
                  </a:cubicBezTo>
                  <a:cubicBezTo>
                    <a:pt x="2473" y="2802"/>
                    <a:pt x="2806" y="2869"/>
                    <a:pt x="3268" y="2869"/>
                  </a:cubicBezTo>
                  <a:cubicBezTo>
                    <a:pt x="3408" y="2869"/>
                    <a:pt x="3559" y="2863"/>
                    <a:pt x="3723" y="2847"/>
                  </a:cubicBezTo>
                  <a:cubicBezTo>
                    <a:pt x="4656" y="2755"/>
                    <a:pt x="4611" y="2322"/>
                    <a:pt x="5294" y="2255"/>
                  </a:cubicBezTo>
                  <a:cubicBezTo>
                    <a:pt x="5978" y="2186"/>
                    <a:pt x="6865" y="1731"/>
                    <a:pt x="6729" y="956"/>
                  </a:cubicBezTo>
                  <a:cubicBezTo>
                    <a:pt x="6623" y="355"/>
                    <a:pt x="6174"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0" name="Google Shape;50;p2"/>
            <p:cNvSpPr/>
            <p:nvPr/>
          </p:nvSpPr>
          <p:spPr>
            <a:xfrm>
              <a:off x="2472725" y="600675"/>
              <a:ext cx="171725" cy="216475"/>
            </a:xfrm>
            <a:custGeom>
              <a:avLst/>
              <a:gdLst/>
              <a:ahLst/>
              <a:cxnLst/>
              <a:rect l="l" t="t" r="r" b="b"/>
              <a:pathLst>
                <a:path w="6869" h="8659" extrusionOk="0">
                  <a:moveTo>
                    <a:pt x="4819" y="0"/>
                  </a:moveTo>
                  <a:cubicBezTo>
                    <a:pt x="4572" y="259"/>
                    <a:pt x="4014" y="446"/>
                    <a:pt x="3472" y="446"/>
                  </a:cubicBezTo>
                  <a:cubicBezTo>
                    <a:pt x="3315" y="446"/>
                    <a:pt x="3159" y="430"/>
                    <a:pt x="3012" y="396"/>
                  </a:cubicBezTo>
                  <a:cubicBezTo>
                    <a:pt x="2856" y="360"/>
                    <a:pt x="2698" y="346"/>
                    <a:pt x="2548" y="346"/>
                  </a:cubicBezTo>
                  <a:cubicBezTo>
                    <a:pt x="2066" y="346"/>
                    <a:pt x="1661" y="487"/>
                    <a:pt x="1661" y="487"/>
                  </a:cubicBezTo>
                  <a:cubicBezTo>
                    <a:pt x="1661" y="487"/>
                    <a:pt x="1706" y="2005"/>
                    <a:pt x="1479" y="2916"/>
                  </a:cubicBezTo>
                  <a:cubicBezTo>
                    <a:pt x="1284" y="2728"/>
                    <a:pt x="1013" y="2624"/>
                    <a:pt x="760" y="2624"/>
                  </a:cubicBezTo>
                  <a:cubicBezTo>
                    <a:pt x="359" y="2624"/>
                    <a:pt x="0" y="2883"/>
                    <a:pt x="52" y="3478"/>
                  </a:cubicBezTo>
                  <a:cubicBezTo>
                    <a:pt x="93" y="3961"/>
                    <a:pt x="461" y="4066"/>
                    <a:pt x="776" y="4066"/>
                  </a:cubicBezTo>
                  <a:cubicBezTo>
                    <a:pt x="1022" y="4066"/>
                    <a:pt x="1236" y="4002"/>
                    <a:pt x="1236" y="4002"/>
                  </a:cubicBezTo>
                  <a:lnTo>
                    <a:pt x="1767" y="6728"/>
                  </a:lnTo>
                  <a:cubicBezTo>
                    <a:pt x="3698" y="6939"/>
                    <a:pt x="5467" y="8659"/>
                    <a:pt x="6183" y="8659"/>
                  </a:cubicBezTo>
                  <a:cubicBezTo>
                    <a:pt x="6289" y="8659"/>
                    <a:pt x="6372" y="8621"/>
                    <a:pt x="6429" y="8535"/>
                  </a:cubicBezTo>
                  <a:cubicBezTo>
                    <a:pt x="6869" y="7866"/>
                    <a:pt x="4482" y="5927"/>
                    <a:pt x="4482" y="5927"/>
                  </a:cubicBezTo>
                  <a:lnTo>
                    <a:pt x="4277" y="5049"/>
                  </a:lnTo>
                  <a:cubicBezTo>
                    <a:pt x="5643" y="4989"/>
                    <a:pt x="5229" y="2977"/>
                    <a:pt x="4987" y="2051"/>
                  </a:cubicBezTo>
                  <a:cubicBezTo>
                    <a:pt x="4743" y="1124"/>
                    <a:pt x="4819" y="0"/>
                    <a:pt x="4819" y="0"/>
                  </a:cubicBezTo>
                  <a:close/>
                </a:path>
              </a:pathLst>
            </a:custGeom>
            <a:solidFill>
              <a:srgbClr val="DF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1" name="Google Shape;51;p2"/>
            <p:cNvSpPr/>
            <p:nvPr/>
          </p:nvSpPr>
          <p:spPr>
            <a:xfrm>
              <a:off x="2522175" y="708175"/>
              <a:ext cx="62600" cy="40825"/>
            </a:xfrm>
            <a:custGeom>
              <a:avLst/>
              <a:gdLst/>
              <a:ahLst/>
              <a:cxnLst/>
              <a:rect l="l" t="t" r="r" b="b"/>
              <a:pathLst>
                <a:path w="2504" h="1633" extrusionOk="0">
                  <a:moveTo>
                    <a:pt x="103" y="0"/>
                  </a:moveTo>
                  <a:cubicBezTo>
                    <a:pt x="50" y="0"/>
                    <a:pt x="0" y="50"/>
                    <a:pt x="19" y="114"/>
                  </a:cubicBezTo>
                  <a:cubicBezTo>
                    <a:pt x="267" y="955"/>
                    <a:pt x="756" y="1633"/>
                    <a:pt x="2251" y="1633"/>
                  </a:cubicBezTo>
                  <a:cubicBezTo>
                    <a:pt x="2332" y="1633"/>
                    <a:pt x="2416" y="1631"/>
                    <a:pt x="2504" y="1627"/>
                  </a:cubicBezTo>
                  <a:lnTo>
                    <a:pt x="2299" y="749"/>
                  </a:lnTo>
                  <a:cubicBezTo>
                    <a:pt x="2206" y="759"/>
                    <a:pt x="2104" y="764"/>
                    <a:pt x="1996" y="764"/>
                  </a:cubicBezTo>
                  <a:cubicBezTo>
                    <a:pt x="1421" y="764"/>
                    <a:pt x="663" y="609"/>
                    <a:pt x="170" y="32"/>
                  </a:cubicBezTo>
                  <a:cubicBezTo>
                    <a:pt x="151" y="10"/>
                    <a:pt x="126" y="0"/>
                    <a:pt x="103" y="0"/>
                  </a:cubicBezTo>
                  <a:close/>
                </a:path>
              </a:pathLst>
            </a:custGeom>
            <a:solidFill>
              <a:srgbClr val="AF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2" name="Google Shape;52;p2"/>
            <p:cNvSpPr/>
            <p:nvPr/>
          </p:nvSpPr>
          <p:spPr>
            <a:xfrm>
              <a:off x="2494300" y="639700"/>
              <a:ext cx="36325" cy="36825"/>
            </a:xfrm>
            <a:custGeom>
              <a:avLst/>
              <a:gdLst/>
              <a:ahLst/>
              <a:cxnLst/>
              <a:rect l="l" t="t" r="r" b="b"/>
              <a:pathLst>
                <a:path w="1453" h="1473" extrusionOk="0">
                  <a:moveTo>
                    <a:pt x="1066" y="1"/>
                  </a:moveTo>
                  <a:lnTo>
                    <a:pt x="0" y="786"/>
                  </a:lnTo>
                  <a:lnTo>
                    <a:pt x="342" y="1428"/>
                  </a:lnTo>
                  <a:cubicBezTo>
                    <a:pt x="342" y="1428"/>
                    <a:pt x="540" y="1303"/>
                    <a:pt x="844" y="1303"/>
                  </a:cubicBezTo>
                  <a:cubicBezTo>
                    <a:pt x="1018" y="1303"/>
                    <a:pt x="1227" y="1344"/>
                    <a:pt x="1453" y="1473"/>
                  </a:cubicBezTo>
                  <a:lnTo>
                    <a:pt x="10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3" name="Google Shape;53;p2"/>
            <p:cNvSpPr/>
            <p:nvPr/>
          </p:nvSpPr>
          <p:spPr>
            <a:xfrm>
              <a:off x="2518325" y="623375"/>
              <a:ext cx="109325" cy="53650"/>
            </a:xfrm>
            <a:custGeom>
              <a:avLst/>
              <a:gdLst/>
              <a:ahLst/>
              <a:cxnLst/>
              <a:rect l="l" t="t" r="r" b="b"/>
              <a:pathLst>
                <a:path w="4373" h="2146" extrusionOk="0">
                  <a:moveTo>
                    <a:pt x="3448" y="1"/>
                  </a:moveTo>
                  <a:cubicBezTo>
                    <a:pt x="3406" y="1"/>
                    <a:pt x="3364" y="3"/>
                    <a:pt x="3322" y="10"/>
                  </a:cubicBezTo>
                  <a:lnTo>
                    <a:pt x="449" y="425"/>
                  </a:lnTo>
                  <a:cubicBezTo>
                    <a:pt x="185" y="464"/>
                    <a:pt x="1" y="708"/>
                    <a:pt x="40" y="972"/>
                  </a:cubicBezTo>
                  <a:lnTo>
                    <a:pt x="149" y="1732"/>
                  </a:lnTo>
                  <a:cubicBezTo>
                    <a:pt x="185" y="1972"/>
                    <a:pt x="390" y="2146"/>
                    <a:pt x="626" y="2146"/>
                  </a:cubicBezTo>
                  <a:cubicBezTo>
                    <a:pt x="650" y="2146"/>
                    <a:pt x="673" y="2144"/>
                    <a:pt x="697" y="2141"/>
                  </a:cubicBezTo>
                  <a:lnTo>
                    <a:pt x="3571" y="1726"/>
                  </a:lnTo>
                  <a:cubicBezTo>
                    <a:pt x="4044" y="1657"/>
                    <a:pt x="4373" y="1217"/>
                    <a:pt x="4304" y="744"/>
                  </a:cubicBezTo>
                  <a:cubicBezTo>
                    <a:pt x="4243" y="312"/>
                    <a:pt x="3872" y="1"/>
                    <a:pt x="34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4" name="Google Shape;54;p2"/>
            <p:cNvSpPr/>
            <p:nvPr/>
          </p:nvSpPr>
          <p:spPr>
            <a:xfrm>
              <a:off x="2536075" y="620700"/>
              <a:ext cx="92875" cy="55050"/>
            </a:xfrm>
            <a:custGeom>
              <a:avLst/>
              <a:gdLst/>
              <a:ahLst/>
              <a:cxnLst/>
              <a:rect l="l" t="t" r="r" b="b"/>
              <a:pathLst>
                <a:path w="3715" h="2202" extrusionOk="0">
                  <a:moveTo>
                    <a:pt x="3417" y="1"/>
                  </a:moveTo>
                  <a:cubicBezTo>
                    <a:pt x="3414" y="1"/>
                    <a:pt x="3411" y="1"/>
                    <a:pt x="3408" y="1"/>
                  </a:cubicBezTo>
                  <a:lnTo>
                    <a:pt x="60" y="485"/>
                  </a:lnTo>
                  <a:cubicBezTo>
                    <a:pt x="25" y="490"/>
                    <a:pt x="1" y="523"/>
                    <a:pt x="6" y="557"/>
                  </a:cubicBezTo>
                  <a:lnTo>
                    <a:pt x="237" y="2148"/>
                  </a:lnTo>
                  <a:cubicBezTo>
                    <a:pt x="241" y="2179"/>
                    <a:pt x="268" y="2202"/>
                    <a:pt x="298" y="2202"/>
                  </a:cubicBezTo>
                  <a:cubicBezTo>
                    <a:pt x="302" y="2202"/>
                    <a:pt x="305" y="2202"/>
                    <a:pt x="308" y="2201"/>
                  </a:cubicBezTo>
                  <a:lnTo>
                    <a:pt x="3656" y="1717"/>
                  </a:lnTo>
                  <a:cubicBezTo>
                    <a:pt x="3690" y="1712"/>
                    <a:pt x="3715" y="1680"/>
                    <a:pt x="3710" y="1646"/>
                  </a:cubicBezTo>
                  <a:lnTo>
                    <a:pt x="3480" y="55"/>
                  </a:lnTo>
                  <a:cubicBezTo>
                    <a:pt x="3475" y="24"/>
                    <a:pt x="3448" y="1"/>
                    <a:pt x="34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5" name="Google Shape;55;p2"/>
            <p:cNvSpPr/>
            <p:nvPr/>
          </p:nvSpPr>
          <p:spPr>
            <a:xfrm>
              <a:off x="2562975" y="641425"/>
              <a:ext cx="45075" cy="11375"/>
            </a:xfrm>
            <a:custGeom>
              <a:avLst/>
              <a:gdLst/>
              <a:ahLst/>
              <a:cxnLst/>
              <a:rect l="l" t="t" r="r" b="b"/>
              <a:pathLst>
                <a:path w="1803" h="455" extrusionOk="0">
                  <a:moveTo>
                    <a:pt x="1680" y="0"/>
                  </a:moveTo>
                  <a:cubicBezTo>
                    <a:pt x="1675" y="0"/>
                    <a:pt x="1669" y="1"/>
                    <a:pt x="1663" y="2"/>
                  </a:cubicBezTo>
                  <a:lnTo>
                    <a:pt x="107" y="226"/>
                  </a:lnTo>
                  <a:cubicBezTo>
                    <a:pt x="44" y="236"/>
                    <a:pt x="1" y="294"/>
                    <a:pt x="9" y="356"/>
                  </a:cubicBezTo>
                  <a:cubicBezTo>
                    <a:pt x="18" y="414"/>
                    <a:pt x="67" y="455"/>
                    <a:pt x="122" y="455"/>
                  </a:cubicBezTo>
                  <a:cubicBezTo>
                    <a:pt x="128" y="455"/>
                    <a:pt x="134" y="454"/>
                    <a:pt x="140" y="454"/>
                  </a:cubicBezTo>
                  <a:lnTo>
                    <a:pt x="1696" y="229"/>
                  </a:lnTo>
                  <a:cubicBezTo>
                    <a:pt x="1760" y="220"/>
                    <a:pt x="1803" y="162"/>
                    <a:pt x="1793" y="99"/>
                  </a:cubicBezTo>
                  <a:cubicBezTo>
                    <a:pt x="1786" y="42"/>
                    <a:pt x="1736" y="0"/>
                    <a:pt x="16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6" name="Google Shape;56;p2"/>
            <p:cNvSpPr/>
            <p:nvPr/>
          </p:nvSpPr>
          <p:spPr>
            <a:xfrm>
              <a:off x="2478225" y="571725"/>
              <a:ext cx="43475" cy="89450"/>
            </a:xfrm>
            <a:custGeom>
              <a:avLst/>
              <a:gdLst/>
              <a:ahLst/>
              <a:cxnLst/>
              <a:rect l="l" t="t" r="r" b="b"/>
              <a:pathLst>
                <a:path w="1739" h="3578" extrusionOk="0">
                  <a:moveTo>
                    <a:pt x="1738" y="1"/>
                  </a:moveTo>
                  <a:lnTo>
                    <a:pt x="1738" y="1"/>
                  </a:lnTo>
                  <a:cubicBezTo>
                    <a:pt x="1635" y="23"/>
                    <a:pt x="1529" y="33"/>
                    <a:pt x="1422" y="33"/>
                  </a:cubicBezTo>
                  <a:cubicBezTo>
                    <a:pt x="1391" y="33"/>
                    <a:pt x="1359" y="32"/>
                    <a:pt x="1328" y="30"/>
                  </a:cubicBezTo>
                  <a:cubicBezTo>
                    <a:pt x="1312" y="29"/>
                    <a:pt x="1296" y="29"/>
                    <a:pt x="1280" y="29"/>
                  </a:cubicBezTo>
                  <a:cubicBezTo>
                    <a:pt x="1236" y="29"/>
                    <a:pt x="1194" y="33"/>
                    <a:pt x="1152" y="39"/>
                  </a:cubicBezTo>
                  <a:cubicBezTo>
                    <a:pt x="422" y="724"/>
                    <a:pt x="1" y="1995"/>
                    <a:pt x="448" y="3577"/>
                  </a:cubicBezTo>
                  <a:lnTo>
                    <a:pt x="760" y="3489"/>
                  </a:lnTo>
                  <a:cubicBezTo>
                    <a:pt x="388" y="2172"/>
                    <a:pt x="666" y="578"/>
                    <a:pt x="17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7" name="Google Shape;57;p2"/>
            <p:cNvSpPr/>
            <p:nvPr/>
          </p:nvSpPr>
          <p:spPr>
            <a:xfrm>
              <a:off x="2477825" y="646850"/>
              <a:ext cx="44975" cy="67675"/>
            </a:xfrm>
            <a:custGeom>
              <a:avLst/>
              <a:gdLst/>
              <a:ahLst/>
              <a:cxnLst/>
              <a:rect l="l" t="t" r="r" b="b"/>
              <a:pathLst>
                <a:path w="1799" h="2707" extrusionOk="0">
                  <a:moveTo>
                    <a:pt x="723" y="0"/>
                  </a:moveTo>
                  <a:cubicBezTo>
                    <a:pt x="695" y="0"/>
                    <a:pt x="668" y="2"/>
                    <a:pt x="640" y="7"/>
                  </a:cubicBezTo>
                  <a:cubicBezTo>
                    <a:pt x="388" y="49"/>
                    <a:pt x="113" y="291"/>
                    <a:pt x="113" y="291"/>
                  </a:cubicBezTo>
                  <a:lnTo>
                    <a:pt x="140" y="496"/>
                  </a:lnTo>
                  <a:cubicBezTo>
                    <a:pt x="34" y="765"/>
                    <a:pt x="1" y="1118"/>
                    <a:pt x="64" y="1493"/>
                  </a:cubicBezTo>
                  <a:cubicBezTo>
                    <a:pt x="116" y="1803"/>
                    <a:pt x="227" y="2076"/>
                    <a:pt x="370" y="2286"/>
                  </a:cubicBezTo>
                  <a:lnTo>
                    <a:pt x="413" y="2619"/>
                  </a:lnTo>
                  <a:cubicBezTo>
                    <a:pt x="413" y="2619"/>
                    <a:pt x="1008" y="2707"/>
                    <a:pt x="1089" y="2707"/>
                  </a:cubicBezTo>
                  <a:cubicBezTo>
                    <a:pt x="1092" y="2707"/>
                    <a:pt x="1095" y="2706"/>
                    <a:pt x="1096" y="2706"/>
                  </a:cubicBezTo>
                  <a:cubicBezTo>
                    <a:pt x="1541" y="2631"/>
                    <a:pt x="1799" y="1967"/>
                    <a:pt x="1672" y="1221"/>
                  </a:cubicBezTo>
                  <a:cubicBezTo>
                    <a:pt x="1554" y="521"/>
                    <a:pt x="1140" y="0"/>
                    <a:pt x="7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8" name="Google Shape;58;p2"/>
            <p:cNvSpPr/>
            <p:nvPr/>
          </p:nvSpPr>
          <p:spPr>
            <a:xfrm>
              <a:off x="2462725" y="653900"/>
              <a:ext cx="45675" cy="58475"/>
            </a:xfrm>
            <a:custGeom>
              <a:avLst/>
              <a:gdLst/>
              <a:ahLst/>
              <a:cxnLst/>
              <a:rect l="l" t="t" r="r" b="b"/>
              <a:pathLst>
                <a:path w="1827" h="2339" extrusionOk="0">
                  <a:moveTo>
                    <a:pt x="813" y="1"/>
                  </a:moveTo>
                  <a:cubicBezTo>
                    <a:pt x="781" y="1"/>
                    <a:pt x="749" y="3"/>
                    <a:pt x="717" y="9"/>
                  </a:cubicBezTo>
                  <a:cubicBezTo>
                    <a:pt x="273" y="84"/>
                    <a:pt x="1" y="665"/>
                    <a:pt x="110" y="1306"/>
                  </a:cubicBezTo>
                  <a:cubicBezTo>
                    <a:pt x="210" y="1900"/>
                    <a:pt x="603" y="2338"/>
                    <a:pt x="1014" y="2338"/>
                  </a:cubicBezTo>
                  <a:cubicBezTo>
                    <a:pt x="1046" y="2338"/>
                    <a:pt x="1078" y="2335"/>
                    <a:pt x="1110" y="2330"/>
                  </a:cubicBezTo>
                  <a:cubicBezTo>
                    <a:pt x="1554" y="2254"/>
                    <a:pt x="1826" y="1674"/>
                    <a:pt x="1717" y="1033"/>
                  </a:cubicBezTo>
                  <a:cubicBezTo>
                    <a:pt x="1617" y="439"/>
                    <a:pt x="1224" y="1"/>
                    <a:pt x="8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9" name="Google Shape;59;p2"/>
            <p:cNvSpPr/>
            <p:nvPr/>
          </p:nvSpPr>
          <p:spPr>
            <a:xfrm>
              <a:off x="2472950" y="679425"/>
              <a:ext cx="21150" cy="9400"/>
            </a:xfrm>
            <a:custGeom>
              <a:avLst/>
              <a:gdLst/>
              <a:ahLst/>
              <a:cxnLst/>
              <a:rect l="l" t="t" r="r" b="b"/>
              <a:pathLst>
                <a:path w="846" h="376" extrusionOk="0">
                  <a:moveTo>
                    <a:pt x="694" y="0"/>
                  </a:moveTo>
                  <a:cubicBezTo>
                    <a:pt x="685" y="0"/>
                    <a:pt x="677" y="1"/>
                    <a:pt x="669" y="2"/>
                  </a:cubicBezTo>
                  <a:lnTo>
                    <a:pt x="129" y="93"/>
                  </a:lnTo>
                  <a:cubicBezTo>
                    <a:pt x="52" y="106"/>
                    <a:pt x="0" y="180"/>
                    <a:pt x="13" y="257"/>
                  </a:cubicBezTo>
                  <a:cubicBezTo>
                    <a:pt x="24" y="326"/>
                    <a:pt x="85" y="376"/>
                    <a:pt x="152" y="376"/>
                  </a:cubicBezTo>
                  <a:cubicBezTo>
                    <a:pt x="160" y="376"/>
                    <a:pt x="169" y="375"/>
                    <a:pt x="177" y="374"/>
                  </a:cubicBezTo>
                  <a:lnTo>
                    <a:pt x="716" y="283"/>
                  </a:lnTo>
                  <a:cubicBezTo>
                    <a:pt x="794" y="270"/>
                    <a:pt x="846" y="196"/>
                    <a:pt x="833" y="119"/>
                  </a:cubicBezTo>
                  <a:cubicBezTo>
                    <a:pt x="821" y="50"/>
                    <a:pt x="761" y="0"/>
                    <a:pt x="6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0" name="Google Shape;60;p2"/>
            <p:cNvSpPr/>
            <p:nvPr/>
          </p:nvSpPr>
          <p:spPr>
            <a:xfrm>
              <a:off x="2699800" y="945625"/>
              <a:ext cx="197850" cy="198525"/>
            </a:xfrm>
            <a:custGeom>
              <a:avLst/>
              <a:gdLst/>
              <a:ahLst/>
              <a:cxnLst/>
              <a:rect l="l" t="t" r="r" b="b"/>
              <a:pathLst>
                <a:path w="7914" h="7941" extrusionOk="0">
                  <a:moveTo>
                    <a:pt x="4133" y="1"/>
                  </a:moveTo>
                  <a:lnTo>
                    <a:pt x="4133" y="1"/>
                  </a:lnTo>
                  <a:cubicBezTo>
                    <a:pt x="4756" y="780"/>
                    <a:pt x="4038" y="2920"/>
                    <a:pt x="2467" y="4638"/>
                  </a:cubicBezTo>
                  <a:cubicBezTo>
                    <a:pt x="1183" y="6040"/>
                    <a:pt x="341" y="7186"/>
                    <a:pt x="0" y="7941"/>
                  </a:cubicBezTo>
                  <a:cubicBezTo>
                    <a:pt x="58" y="7910"/>
                    <a:pt x="113" y="7881"/>
                    <a:pt x="170" y="7851"/>
                  </a:cubicBezTo>
                  <a:cubicBezTo>
                    <a:pt x="3177" y="6235"/>
                    <a:pt x="7307" y="4333"/>
                    <a:pt x="7610" y="3787"/>
                  </a:cubicBezTo>
                  <a:cubicBezTo>
                    <a:pt x="7914" y="3240"/>
                    <a:pt x="6821" y="2905"/>
                    <a:pt x="5971" y="2572"/>
                  </a:cubicBezTo>
                  <a:cubicBezTo>
                    <a:pt x="5121" y="2238"/>
                    <a:pt x="5212" y="1691"/>
                    <a:pt x="4756" y="780"/>
                  </a:cubicBezTo>
                  <a:cubicBezTo>
                    <a:pt x="4595" y="457"/>
                    <a:pt x="4363" y="199"/>
                    <a:pt x="4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spTree>
    <p:extLst>
      <p:ext uri="{BB962C8B-B14F-4D97-AF65-F5344CB8AC3E}">
        <p14:creationId xmlns:p14="http://schemas.microsoft.com/office/powerpoint/2010/main" val="1550097907"/>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72"/>
        <p:cNvGrpSpPr/>
        <p:nvPr/>
      </p:nvGrpSpPr>
      <p:grpSpPr>
        <a:xfrm>
          <a:off x="0" y="0"/>
          <a:ext cx="0" cy="0"/>
          <a:chOff x="0" y="0"/>
          <a:chExt cx="0" cy="0"/>
        </a:xfrm>
      </p:grpSpPr>
      <p:sp>
        <p:nvSpPr>
          <p:cNvPr id="73" name="Google Shape;73;p4"/>
          <p:cNvSpPr/>
          <p:nvPr/>
        </p:nvSpPr>
        <p:spPr>
          <a:xfrm>
            <a:off x="-55950" y="-67150"/>
            <a:ext cx="18436200" cy="2361600"/>
          </a:xfrm>
          <a:prstGeom prst="rect">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4" name="Google Shape;74;p4"/>
          <p:cNvSpPr/>
          <p:nvPr/>
        </p:nvSpPr>
        <p:spPr>
          <a:xfrm>
            <a:off x="850700" y="2417850"/>
            <a:ext cx="16555800" cy="7164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75" name="Google Shape;75;p4"/>
          <p:cNvSpPr txBox="1">
            <a:spLocks noGrp="1"/>
          </p:cNvSpPr>
          <p:nvPr>
            <p:ph type="title"/>
          </p:nvPr>
        </p:nvSpPr>
        <p:spPr>
          <a:xfrm>
            <a:off x="1440000" y="1080000"/>
            <a:ext cx="10409400" cy="1128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a:endParaRPr/>
          </a:p>
        </p:txBody>
      </p:sp>
      <p:sp>
        <p:nvSpPr>
          <p:cNvPr id="76" name="Google Shape;76;p4"/>
          <p:cNvSpPr txBox="1">
            <a:spLocks noGrp="1"/>
          </p:cNvSpPr>
          <p:nvPr>
            <p:ph type="body" idx="1"/>
          </p:nvPr>
        </p:nvSpPr>
        <p:spPr>
          <a:xfrm>
            <a:off x="1440000" y="2645616"/>
            <a:ext cx="15408000" cy="6732600"/>
          </a:xfrm>
          <a:prstGeom prst="rect">
            <a:avLst/>
          </a:prstGeom>
        </p:spPr>
        <p:txBody>
          <a:bodyPr spcFirstLastPara="1" wrap="square" lIns="91425" tIns="91425" rIns="91425" bIns="91425" anchor="ctr" anchorCtr="0">
            <a:noAutofit/>
          </a:bodyPr>
          <a:lstStyle>
            <a:lvl1pPr marL="914400" lvl="0" indent="-609600" rtl="0">
              <a:lnSpc>
                <a:spcPct val="100000"/>
              </a:lnSpc>
              <a:spcBef>
                <a:spcPts val="0"/>
              </a:spcBef>
              <a:spcAft>
                <a:spcPts val="0"/>
              </a:spcAft>
              <a:buClr>
                <a:schemeClr val="accent2"/>
              </a:buClr>
              <a:buSzPts val="1200"/>
              <a:buAutoNum type="arabicPeriod"/>
              <a:defRPr sz="2300">
                <a:solidFill>
                  <a:srgbClr val="434343"/>
                </a:solidFill>
              </a:defRPr>
            </a:lvl1pPr>
            <a:lvl2pPr marL="1828800" lvl="1" indent="-609600" rtl="0">
              <a:lnSpc>
                <a:spcPct val="100000"/>
              </a:lnSpc>
              <a:spcBef>
                <a:spcPts val="0"/>
              </a:spcBef>
              <a:spcAft>
                <a:spcPts val="0"/>
              </a:spcAft>
              <a:buClr>
                <a:srgbClr val="434343"/>
              </a:buClr>
              <a:buSzPts val="1200"/>
              <a:buFont typeface="Roboto Condensed Light"/>
              <a:buAutoNum type="alphaLcPeriod"/>
              <a:defRPr>
                <a:solidFill>
                  <a:srgbClr val="434343"/>
                </a:solidFill>
              </a:defRPr>
            </a:lvl2pPr>
            <a:lvl3pPr marL="2743200" lvl="2" indent="-609600" rtl="0">
              <a:lnSpc>
                <a:spcPct val="100000"/>
              </a:lnSpc>
              <a:spcBef>
                <a:spcPts val="3200"/>
              </a:spcBef>
              <a:spcAft>
                <a:spcPts val="0"/>
              </a:spcAft>
              <a:buClr>
                <a:srgbClr val="434343"/>
              </a:buClr>
              <a:buSzPts val="1200"/>
              <a:buFont typeface="Roboto Condensed Light"/>
              <a:buAutoNum type="romanLcPeriod"/>
              <a:defRPr>
                <a:solidFill>
                  <a:srgbClr val="434343"/>
                </a:solidFill>
              </a:defRPr>
            </a:lvl3pPr>
            <a:lvl4pPr marL="3657600" lvl="3" indent="-609600" rtl="0">
              <a:lnSpc>
                <a:spcPct val="100000"/>
              </a:lnSpc>
              <a:spcBef>
                <a:spcPts val="3200"/>
              </a:spcBef>
              <a:spcAft>
                <a:spcPts val="0"/>
              </a:spcAft>
              <a:buClr>
                <a:srgbClr val="434343"/>
              </a:buClr>
              <a:buSzPts val="1200"/>
              <a:buFont typeface="Roboto Condensed Light"/>
              <a:buAutoNum type="arabicPeriod"/>
              <a:defRPr>
                <a:solidFill>
                  <a:srgbClr val="434343"/>
                </a:solidFill>
              </a:defRPr>
            </a:lvl4pPr>
            <a:lvl5pPr marL="4572000" lvl="4" indent="-609600" rtl="0">
              <a:lnSpc>
                <a:spcPct val="100000"/>
              </a:lnSpc>
              <a:spcBef>
                <a:spcPts val="3200"/>
              </a:spcBef>
              <a:spcAft>
                <a:spcPts val="0"/>
              </a:spcAft>
              <a:buClr>
                <a:srgbClr val="434343"/>
              </a:buClr>
              <a:buSzPts val="1200"/>
              <a:buFont typeface="Roboto Condensed Light"/>
              <a:buAutoNum type="alphaLcPeriod"/>
              <a:defRPr>
                <a:solidFill>
                  <a:srgbClr val="434343"/>
                </a:solidFill>
              </a:defRPr>
            </a:lvl5pPr>
            <a:lvl6pPr marL="5486400" lvl="5" indent="-609600" rtl="0">
              <a:lnSpc>
                <a:spcPct val="100000"/>
              </a:lnSpc>
              <a:spcBef>
                <a:spcPts val="3200"/>
              </a:spcBef>
              <a:spcAft>
                <a:spcPts val="0"/>
              </a:spcAft>
              <a:buClr>
                <a:srgbClr val="434343"/>
              </a:buClr>
              <a:buSzPts val="1200"/>
              <a:buFont typeface="Roboto Condensed Light"/>
              <a:buAutoNum type="romanLcPeriod"/>
              <a:defRPr>
                <a:solidFill>
                  <a:srgbClr val="434343"/>
                </a:solidFill>
              </a:defRPr>
            </a:lvl6pPr>
            <a:lvl7pPr marL="6400800" lvl="6" indent="-609600" rtl="0">
              <a:lnSpc>
                <a:spcPct val="100000"/>
              </a:lnSpc>
              <a:spcBef>
                <a:spcPts val="3200"/>
              </a:spcBef>
              <a:spcAft>
                <a:spcPts val="0"/>
              </a:spcAft>
              <a:buClr>
                <a:srgbClr val="434343"/>
              </a:buClr>
              <a:buSzPts val="1200"/>
              <a:buFont typeface="Roboto Condensed Light"/>
              <a:buAutoNum type="arabicPeriod"/>
              <a:defRPr>
                <a:solidFill>
                  <a:srgbClr val="434343"/>
                </a:solidFill>
              </a:defRPr>
            </a:lvl7pPr>
            <a:lvl8pPr marL="7315200" lvl="7" indent="-609600" rtl="0">
              <a:lnSpc>
                <a:spcPct val="100000"/>
              </a:lnSpc>
              <a:spcBef>
                <a:spcPts val="3200"/>
              </a:spcBef>
              <a:spcAft>
                <a:spcPts val="0"/>
              </a:spcAft>
              <a:buClr>
                <a:srgbClr val="434343"/>
              </a:buClr>
              <a:buSzPts val="1200"/>
              <a:buFont typeface="Roboto Condensed Light"/>
              <a:buAutoNum type="alphaLcPeriod"/>
              <a:defRPr>
                <a:solidFill>
                  <a:srgbClr val="434343"/>
                </a:solidFill>
              </a:defRPr>
            </a:lvl8pPr>
            <a:lvl9pPr marL="8229600" lvl="8" indent="-609600" rtl="0">
              <a:lnSpc>
                <a:spcPct val="100000"/>
              </a:lnSpc>
              <a:spcBef>
                <a:spcPts val="3200"/>
              </a:spcBef>
              <a:spcAft>
                <a:spcPts val="3200"/>
              </a:spcAft>
              <a:buClr>
                <a:srgbClr val="434343"/>
              </a:buClr>
              <a:buSzPts val="1200"/>
              <a:buFont typeface="Roboto Condensed Light"/>
              <a:buAutoNum type="romanLcPeriod"/>
              <a:defRPr>
                <a:solidFill>
                  <a:srgbClr val="434343"/>
                </a:solidFill>
              </a:defRPr>
            </a:lvl9pPr>
          </a:lstStyle>
          <a:p>
            <a:endParaRPr/>
          </a:p>
        </p:txBody>
      </p:sp>
      <p:grpSp>
        <p:nvGrpSpPr>
          <p:cNvPr id="77" name="Google Shape;77;p4"/>
          <p:cNvGrpSpPr/>
          <p:nvPr/>
        </p:nvGrpSpPr>
        <p:grpSpPr>
          <a:xfrm>
            <a:off x="12184800" y="1369800"/>
            <a:ext cx="4663200" cy="549000"/>
            <a:chOff x="720000" y="540000"/>
            <a:chExt cx="2331600" cy="274500"/>
          </a:xfrm>
        </p:grpSpPr>
        <p:sp>
          <p:nvSpPr>
            <p:cNvPr id="78" name="Google Shape;78;p4"/>
            <p:cNvSpPr/>
            <p:nvPr/>
          </p:nvSpPr>
          <p:spPr>
            <a:xfrm>
              <a:off x="720000" y="540000"/>
              <a:ext cx="2331600" cy="2745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nvGrpSpPr>
            <p:cNvPr id="79" name="Google Shape;79;p4"/>
            <p:cNvGrpSpPr/>
            <p:nvPr/>
          </p:nvGrpSpPr>
          <p:grpSpPr>
            <a:xfrm>
              <a:off x="2783393" y="590851"/>
              <a:ext cx="173819" cy="172772"/>
              <a:chOff x="1979925" y="448850"/>
              <a:chExt cx="79500" cy="79025"/>
            </a:xfrm>
          </p:grpSpPr>
          <p:sp>
            <p:nvSpPr>
              <p:cNvPr id="80" name="Google Shape;80;p4"/>
              <p:cNvSpPr/>
              <p:nvPr/>
            </p:nvSpPr>
            <p:spPr>
              <a:xfrm>
                <a:off x="1979925" y="448850"/>
                <a:ext cx="71075" cy="71075"/>
              </a:xfrm>
              <a:custGeom>
                <a:avLst/>
                <a:gdLst/>
                <a:ahLst/>
                <a:cxnLst/>
                <a:rect l="l" t="t" r="r" b="b"/>
                <a:pathLst>
                  <a:path w="2843" h="2843" extrusionOk="0">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81" name="Google Shape;81;p4"/>
              <p:cNvSpPr/>
              <p:nvPr/>
            </p:nvSpPr>
            <p:spPr>
              <a:xfrm>
                <a:off x="2031575" y="501000"/>
                <a:ext cx="27850" cy="26875"/>
              </a:xfrm>
              <a:custGeom>
                <a:avLst/>
                <a:gdLst/>
                <a:ahLst/>
                <a:cxnLst/>
                <a:rect l="l" t="t" r="r" b="b"/>
                <a:pathLst>
                  <a:path w="1114" h="1075" extrusionOk="0">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spTree>
    <p:extLst>
      <p:ext uri="{BB962C8B-B14F-4D97-AF65-F5344CB8AC3E}">
        <p14:creationId xmlns:p14="http://schemas.microsoft.com/office/powerpoint/2010/main" val="2262690587"/>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2"/>
        <p:cNvGrpSpPr/>
        <p:nvPr/>
      </p:nvGrpSpPr>
      <p:grpSpPr>
        <a:xfrm>
          <a:off x="0" y="0"/>
          <a:ext cx="0" cy="0"/>
          <a:chOff x="0" y="0"/>
          <a:chExt cx="0" cy="0"/>
        </a:xfrm>
      </p:grpSpPr>
      <p:sp>
        <p:nvSpPr>
          <p:cNvPr id="103" name="Google Shape;103;p7"/>
          <p:cNvSpPr/>
          <p:nvPr/>
        </p:nvSpPr>
        <p:spPr>
          <a:xfrm>
            <a:off x="-55950" y="-67150"/>
            <a:ext cx="18436200" cy="2361600"/>
          </a:xfrm>
          <a:prstGeom prst="rect">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grpSp>
        <p:nvGrpSpPr>
          <p:cNvPr id="104" name="Google Shape;104;p7"/>
          <p:cNvGrpSpPr/>
          <p:nvPr/>
        </p:nvGrpSpPr>
        <p:grpSpPr>
          <a:xfrm>
            <a:off x="12184800" y="1369800"/>
            <a:ext cx="4663200" cy="549000"/>
            <a:chOff x="720000" y="540000"/>
            <a:chExt cx="2331600" cy="274500"/>
          </a:xfrm>
        </p:grpSpPr>
        <p:sp>
          <p:nvSpPr>
            <p:cNvPr id="105" name="Google Shape;105;p7"/>
            <p:cNvSpPr/>
            <p:nvPr/>
          </p:nvSpPr>
          <p:spPr>
            <a:xfrm>
              <a:off x="720000" y="540000"/>
              <a:ext cx="2331600" cy="2745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nvGrpSpPr>
            <p:cNvPr id="106" name="Google Shape;106;p7"/>
            <p:cNvGrpSpPr/>
            <p:nvPr/>
          </p:nvGrpSpPr>
          <p:grpSpPr>
            <a:xfrm>
              <a:off x="2783393" y="590851"/>
              <a:ext cx="173819" cy="172772"/>
              <a:chOff x="1979925" y="448850"/>
              <a:chExt cx="79500" cy="79025"/>
            </a:xfrm>
          </p:grpSpPr>
          <p:sp>
            <p:nvSpPr>
              <p:cNvPr id="107" name="Google Shape;107;p7"/>
              <p:cNvSpPr/>
              <p:nvPr/>
            </p:nvSpPr>
            <p:spPr>
              <a:xfrm>
                <a:off x="1979925" y="448850"/>
                <a:ext cx="71075" cy="71075"/>
              </a:xfrm>
              <a:custGeom>
                <a:avLst/>
                <a:gdLst/>
                <a:ahLst/>
                <a:cxnLst/>
                <a:rect l="l" t="t" r="r" b="b"/>
                <a:pathLst>
                  <a:path w="2843" h="2843" extrusionOk="0">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108" name="Google Shape;108;p7"/>
              <p:cNvSpPr/>
              <p:nvPr/>
            </p:nvSpPr>
            <p:spPr>
              <a:xfrm>
                <a:off x="2031575" y="501000"/>
                <a:ext cx="27850" cy="26875"/>
              </a:xfrm>
              <a:custGeom>
                <a:avLst/>
                <a:gdLst/>
                <a:ahLst/>
                <a:cxnLst/>
                <a:rect l="l" t="t" r="r" b="b"/>
                <a:pathLst>
                  <a:path w="1114" h="1075" extrusionOk="0">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sp>
        <p:nvSpPr>
          <p:cNvPr id="109" name="Google Shape;109;p7"/>
          <p:cNvSpPr txBox="1">
            <a:spLocks noGrp="1"/>
          </p:cNvSpPr>
          <p:nvPr>
            <p:ph type="title"/>
          </p:nvPr>
        </p:nvSpPr>
        <p:spPr>
          <a:xfrm>
            <a:off x="1440000" y="1080000"/>
            <a:ext cx="10409400" cy="1128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10" name="Google Shape;110;p7"/>
          <p:cNvSpPr txBox="1">
            <a:spLocks noGrp="1"/>
          </p:cNvSpPr>
          <p:nvPr>
            <p:ph type="subTitle" idx="1"/>
          </p:nvPr>
        </p:nvSpPr>
        <p:spPr>
          <a:xfrm rot="-237">
            <a:off x="2292000" y="3271728"/>
            <a:ext cx="8705400" cy="43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3200"/>
              </a:spcBef>
              <a:spcAft>
                <a:spcPts val="0"/>
              </a:spcAft>
              <a:buSzPts val="1400"/>
              <a:buChar char="■"/>
              <a:defRPr/>
            </a:lvl3pPr>
            <a:lvl4pPr lvl="3" algn="ctr" rtl="0">
              <a:lnSpc>
                <a:spcPct val="100000"/>
              </a:lnSpc>
              <a:spcBef>
                <a:spcPts val="3200"/>
              </a:spcBef>
              <a:spcAft>
                <a:spcPts val="0"/>
              </a:spcAft>
              <a:buSzPts val="1400"/>
              <a:buChar char="●"/>
              <a:defRPr/>
            </a:lvl4pPr>
            <a:lvl5pPr lvl="4" algn="ctr" rtl="0">
              <a:lnSpc>
                <a:spcPct val="100000"/>
              </a:lnSpc>
              <a:spcBef>
                <a:spcPts val="3200"/>
              </a:spcBef>
              <a:spcAft>
                <a:spcPts val="0"/>
              </a:spcAft>
              <a:buSzPts val="1400"/>
              <a:buChar char="○"/>
              <a:defRPr/>
            </a:lvl5pPr>
            <a:lvl6pPr lvl="5" algn="ctr" rtl="0">
              <a:lnSpc>
                <a:spcPct val="100000"/>
              </a:lnSpc>
              <a:spcBef>
                <a:spcPts val="3200"/>
              </a:spcBef>
              <a:spcAft>
                <a:spcPts val="0"/>
              </a:spcAft>
              <a:buSzPts val="1400"/>
              <a:buChar char="■"/>
              <a:defRPr/>
            </a:lvl6pPr>
            <a:lvl7pPr lvl="6" algn="ctr" rtl="0">
              <a:lnSpc>
                <a:spcPct val="100000"/>
              </a:lnSpc>
              <a:spcBef>
                <a:spcPts val="3200"/>
              </a:spcBef>
              <a:spcAft>
                <a:spcPts val="0"/>
              </a:spcAft>
              <a:buSzPts val="1400"/>
              <a:buChar char="●"/>
              <a:defRPr/>
            </a:lvl7pPr>
            <a:lvl8pPr lvl="7" algn="ctr" rtl="0">
              <a:lnSpc>
                <a:spcPct val="100000"/>
              </a:lnSpc>
              <a:spcBef>
                <a:spcPts val="3200"/>
              </a:spcBef>
              <a:spcAft>
                <a:spcPts val="0"/>
              </a:spcAft>
              <a:buSzPts val="1400"/>
              <a:buChar char="○"/>
              <a:defRPr/>
            </a:lvl8pPr>
            <a:lvl9pPr lvl="8" algn="ctr" rtl="0">
              <a:lnSpc>
                <a:spcPct val="100000"/>
              </a:lnSpc>
              <a:spcBef>
                <a:spcPts val="3200"/>
              </a:spcBef>
              <a:spcAft>
                <a:spcPts val="3200"/>
              </a:spcAft>
              <a:buSzPts val="1400"/>
              <a:buChar char="■"/>
              <a:defRPr/>
            </a:lvl9pPr>
          </a:lstStyle>
          <a:p>
            <a:endParaRPr/>
          </a:p>
        </p:txBody>
      </p:sp>
      <p:sp>
        <p:nvSpPr>
          <p:cNvPr id="111" name="Google Shape;111;p7"/>
          <p:cNvSpPr/>
          <p:nvPr/>
        </p:nvSpPr>
        <p:spPr>
          <a:xfrm>
            <a:off x="1793100" y="2985850"/>
            <a:ext cx="9703200" cy="4915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632181717"/>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accent3"/>
        </a:solidFill>
        <a:effectLst/>
      </p:bgPr>
    </p:bg>
    <p:spTree>
      <p:nvGrpSpPr>
        <p:cNvPr id="1" name="Shape 161"/>
        <p:cNvGrpSpPr/>
        <p:nvPr/>
      </p:nvGrpSpPr>
      <p:grpSpPr>
        <a:xfrm>
          <a:off x="0" y="0"/>
          <a:ext cx="0" cy="0"/>
          <a:chOff x="0" y="0"/>
          <a:chExt cx="0" cy="0"/>
        </a:xfrm>
      </p:grpSpPr>
      <p:sp>
        <p:nvSpPr>
          <p:cNvPr id="162" name="Google Shape;162;p9"/>
          <p:cNvSpPr/>
          <p:nvPr/>
        </p:nvSpPr>
        <p:spPr>
          <a:xfrm rot="-6289639">
            <a:off x="-1636704" y="-3663854"/>
            <a:ext cx="17368512" cy="17843608"/>
          </a:xfrm>
          <a:custGeom>
            <a:avLst/>
            <a:gdLst/>
            <a:ahLst/>
            <a:cxnLst/>
            <a:rect l="l" t="t" r="r" b="b"/>
            <a:pathLst>
              <a:path w="49609" h="50966" extrusionOk="0">
                <a:moveTo>
                  <a:pt x="6871" y="45273"/>
                </a:moveTo>
                <a:cubicBezTo>
                  <a:pt x="6871" y="45273"/>
                  <a:pt x="1" y="36777"/>
                  <a:pt x="11156" y="31660"/>
                </a:cubicBezTo>
                <a:cubicBezTo>
                  <a:pt x="22312" y="26543"/>
                  <a:pt x="4727" y="12038"/>
                  <a:pt x="12942" y="6020"/>
                </a:cubicBezTo>
                <a:cubicBezTo>
                  <a:pt x="21156" y="1"/>
                  <a:pt x="45681" y="2119"/>
                  <a:pt x="45561" y="15428"/>
                </a:cubicBezTo>
                <a:cubicBezTo>
                  <a:pt x="45561" y="15428"/>
                  <a:pt x="49609" y="29550"/>
                  <a:pt x="37109" y="30499"/>
                </a:cubicBezTo>
                <a:cubicBezTo>
                  <a:pt x="24609" y="31447"/>
                  <a:pt x="33159" y="44730"/>
                  <a:pt x="25253" y="46153"/>
                </a:cubicBezTo>
                <a:cubicBezTo>
                  <a:pt x="17347" y="47578"/>
                  <a:pt x="13299" y="50966"/>
                  <a:pt x="6871" y="45273"/>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63" name="Google Shape;163;p9"/>
          <p:cNvSpPr txBox="1">
            <a:spLocks noGrp="1"/>
          </p:cNvSpPr>
          <p:nvPr>
            <p:ph type="title"/>
          </p:nvPr>
        </p:nvSpPr>
        <p:spPr>
          <a:xfrm>
            <a:off x="1760550" y="3486154"/>
            <a:ext cx="11452200" cy="204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600"/>
              <a:buNone/>
              <a:defRPr sz="12000"/>
            </a:lvl1pPr>
            <a:lvl2pPr lvl="1" algn="ctr" rtl="0">
              <a:spcBef>
                <a:spcPts val="0"/>
              </a:spcBef>
              <a:spcAft>
                <a:spcPts val="0"/>
              </a:spcAft>
              <a:buSzPts val="3600"/>
              <a:buNone/>
              <a:defRPr sz="7200"/>
            </a:lvl2pPr>
            <a:lvl3pPr lvl="2" algn="ctr" rtl="0">
              <a:spcBef>
                <a:spcPts val="0"/>
              </a:spcBef>
              <a:spcAft>
                <a:spcPts val="0"/>
              </a:spcAft>
              <a:buSzPts val="3600"/>
              <a:buNone/>
              <a:defRPr sz="7200"/>
            </a:lvl3pPr>
            <a:lvl4pPr lvl="3" algn="ctr" rtl="0">
              <a:spcBef>
                <a:spcPts val="0"/>
              </a:spcBef>
              <a:spcAft>
                <a:spcPts val="0"/>
              </a:spcAft>
              <a:buSzPts val="3600"/>
              <a:buNone/>
              <a:defRPr sz="7200"/>
            </a:lvl4pPr>
            <a:lvl5pPr lvl="4" algn="ctr" rtl="0">
              <a:spcBef>
                <a:spcPts val="0"/>
              </a:spcBef>
              <a:spcAft>
                <a:spcPts val="0"/>
              </a:spcAft>
              <a:buSzPts val="3600"/>
              <a:buNone/>
              <a:defRPr sz="7200"/>
            </a:lvl5pPr>
            <a:lvl6pPr lvl="5" algn="ctr" rtl="0">
              <a:spcBef>
                <a:spcPts val="0"/>
              </a:spcBef>
              <a:spcAft>
                <a:spcPts val="0"/>
              </a:spcAft>
              <a:buSzPts val="3600"/>
              <a:buNone/>
              <a:defRPr sz="7200"/>
            </a:lvl6pPr>
            <a:lvl7pPr lvl="6" algn="ctr" rtl="0">
              <a:spcBef>
                <a:spcPts val="0"/>
              </a:spcBef>
              <a:spcAft>
                <a:spcPts val="0"/>
              </a:spcAft>
              <a:buSzPts val="3600"/>
              <a:buNone/>
              <a:defRPr sz="7200"/>
            </a:lvl7pPr>
            <a:lvl8pPr lvl="7" algn="ctr" rtl="0">
              <a:spcBef>
                <a:spcPts val="0"/>
              </a:spcBef>
              <a:spcAft>
                <a:spcPts val="0"/>
              </a:spcAft>
              <a:buSzPts val="3600"/>
              <a:buNone/>
              <a:defRPr sz="7200"/>
            </a:lvl8pPr>
            <a:lvl9pPr lvl="8" algn="ctr" rtl="0">
              <a:spcBef>
                <a:spcPts val="0"/>
              </a:spcBef>
              <a:spcAft>
                <a:spcPts val="0"/>
              </a:spcAft>
              <a:buSzPts val="3600"/>
              <a:buNone/>
              <a:defRPr sz="7200"/>
            </a:lvl9pPr>
          </a:lstStyle>
          <a:p>
            <a:endParaRPr/>
          </a:p>
        </p:txBody>
      </p:sp>
      <p:sp>
        <p:nvSpPr>
          <p:cNvPr id="164" name="Google Shape;164;p9"/>
          <p:cNvSpPr txBox="1">
            <a:spLocks noGrp="1"/>
          </p:cNvSpPr>
          <p:nvPr>
            <p:ph type="subTitle" idx="1"/>
          </p:nvPr>
        </p:nvSpPr>
        <p:spPr>
          <a:xfrm>
            <a:off x="1760550" y="5533226"/>
            <a:ext cx="10964400" cy="173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grpSp>
        <p:nvGrpSpPr>
          <p:cNvPr id="165" name="Google Shape;165;p9"/>
          <p:cNvGrpSpPr/>
          <p:nvPr/>
        </p:nvGrpSpPr>
        <p:grpSpPr>
          <a:xfrm>
            <a:off x="12184800" y="1369800"/>
            <a:ext cx="4663200" cy="549000"/>
            <a:chOff x="720000" y="540000"/>
            <a:chExt cx="2331600" cy="274500"/>
          </a:xfrm>
        </p:grpSpPr>
        <p:sp>
          <p:nvSpPr>
            <p:cNvPr id="166" name="Google Shape;166;p9"/>
            <p:cNvSpPr/>
            <p:nvPr/>
          </p:nvSpPr>
          <p:spPr>
            <a:xfrm>
              <a:off x="720000" y="540000"/>
              <a:ext cx="2331600" cy="2745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nvGrpSpPr>
            <p:cNvPr id="167" name="Google Shape;167;p9"/>
            <p:cNvGrpSpPr/>
            <p:nvPr/>
          </p:nvGrpSpPr>
          <p:grpSpPr>
            <a:xfrm>
              <a:off x="2783393" y="590851"/>
              <a:ext cx="173819" cy="172772"/>
              <a:chOff x="1979925" y="448850"/>
              <a:chExt cx="79500" cy="79025"/>
            </a:xfrm>
          </p:grpSpPr>
          <p:sp>
            <p:nvSpPr>
              <p:cNvPr id="168" name="Google Shape;168;p9"/>
              <p:cNvSpPr/>
              <p:nvPr/>
            </p:nvSpPr>
            <p:spPr>
              <a:xfrm>
                <a:off x="1979925" y="448850"/>
                <a:ext cx="71075" cy="71075"/>
              </a:xfrm>
              <a:custGeom>
                <a:avLst/>
                <a:gdLst/>
                <a:ahLst/>
                <a:cxnLst/>
                <a:rect l="l" t="t" r="r" b="b"/>
                <a:pathLst>
                  <a:path w="2843" h="2843" extrusionOk="0">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169" name="Google Shape;169;p9"/>
              <p:cNvSpPr/>
              <p:nvPr/>
            </p:nvSpPr>
            <p:spPr>
              <a:xfrm>
                <a:off x="2031575" y="501000"/>
                <a:ext cx="27850" cy="26875"/>
              </a:xfrm>
              <a:custGeom>
                <a:avLst/>
                <a:gdLst/>
                <a:ahLst/>
                <a:cxnLst/>
                <a:rect l="l" t="t" r="r" b="b"/>
                <a:pathLst>
                  <a:path w="1114" h="1075" extrusionOk="0">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pic>
        <p:nvPicPr>
          <p:cNvPr id="170" name="Google Shape;170;p9"/>
          <p:cNvPicPr preferRelativeResize="0"/>
          <p:nvPr/>
        </p:nvPicPr>
        <p:blipFill>
          <a:blip r:embed="rId2">
            <a:alphaModFix/>
          </a:blip>
          <a:stretch>
            <a:fillRect/>
          </a:stretch>
        </p:blipFill>
        <p:spPr>
          <a:xfrm rot="-2051358">
            <a:off x="13065385" y="5706511"/>
            <a:ext cx="7831930" cy="7617770"/>
          </a:xfrm>
          <a:prstGeom prst="rect">
            <a:avLst/>
          </a:prstGeom>
          <a:noFill/>
          <a:ln>
            <a:noFill/>
          </a:ln>
        </p:spPr>
      </p:pic>
    </p:spTree>
    <p:extLst>
      <p:ext uri="{BB962C8B-B14F-4D97-AF65-F5344CB8AC3E}">
        <p14:creationId xmlns:p14="http://schemas.microsoft.com/office/powerpoint/2010/main" val="46967874"/>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3"/>
        </a:solidFill>
        <a:effectLst/>
      </p:bgPr>
    </p:bg>
    <p:spTree>
      <p:nvGrpSpPr>
        <p:cNvPr id="1" name="Shape 175"/>
        <p:cNvGrpSpPr/>
        <p:nvPr/>
      </p:nvGrpSpPr>
      <p:grpSpPr>
        <a:xfrm>
          <a:off x="0" y="0"/>
          <a:ext cx="0" cy="0"/>
          <a:chOff x="0" y="0"/>
          <a:chExt cx="0" cy="0"/>
        </a:xfrm>
      </p:grpSpPr>
      <p:sp>
        <p:nvSpPr>
          <p:cNvPr id="176" name="Google Shape;176;p11"/>
          <p:cNvSpPr/>
          <p:nvPr/>
        </p:nvSpPr>
        <p:spPr>
          <a:xfrm rot="-800352">
            <a:off x="-2248298" y="-2774618"/>
            <a:ext cx="21489080" cy="18677540"/>
          </a:xfrm>
          <a:custGeom>
            <a:avLst/>
            <a:gdLst/>
            <a:ahLst/>
            <a:cxnLst/>
            <a:rect l="l" t="t" r="r" b="b"/>
            <a:pathLst>
              <a:path w="45298" h="39371" extrusionOk="0">
                <a:moveTo>
                  <a:pt x="7516" y="9112"/>
                </a:moveTo>
                <a:cubicBezTo>
                  <a:pt x="7516" y="9112"/>
                  <a:pt x="11481" y="1"/>
                  <a:pt x="23345" y="1790"/>
                </a:cubicBezTo>
                <a:cubicBezTo>
                  <a:pt x="35210" y="3579"/>
                  <a:pt x="27099" y="16436"/>
                  <a:pt x="36198" y="15646"/>
                </a:cubicBezTo>
                <a:cubicBezTo>
                  <a:pt x="45298" y="14854"/>
                  <a:pt x="44902" y="19206"/>
                  <a:pt x="44308" y="21184"/>
                </a:cubicBezTo>
                <a:cubicBezTo>
                  <a:pt x="43715" y="23163"/>
                  <a:pt x="1" y="39370"/>
                  <a:pt x="7516" y="9112"/>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7" name="Google Shape;177;p11"/>
          <p:cNvSpPr/>
          <p:nvPr/>
        </p:nvSpPr>
        <p:spPr>
          <a:xfrm>
            <a:off x="7734300" y="4610100"/>
            <a:ext cx="10821000" cy="5829600"/>
          </a:xfrm>
          <a:prstGeom prst="rect">
            <a:avLst/>
          </a:pr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178" name="Google Shape;178;p11"/>
          <p:cNvSpPr txBox="1">
            <a:spLocks noGrp="1"/>
          </p:cNvSpPr>
          <p:nvPr>
            <p:ph type="title" hasCustomPrompt="1"/>
          </p:nvPr>
        </p:nvSpPr>
        <p:spPr>
          <a:xfrm rot="349">
            <a:off x="2044050" y="4314550"/>
            <a:ext cx="11819400" cy="2473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9600"/>
              <a:buNone/>
              <a:defRPr sz="14000"/>
            </a:lvl1pPr>
            <a:lvl2pPr lvl="1" algn="ctr">
              <a:spcBef>
                <a:spcPts val="0"/>
              </a:spcBef>
              <a:spcAft>
                <a:spcPts val="0"/>
              </a:spcAft>
              <a:buSzPts val="9600"/>
              <a:buNone/>
              <a:defRPr sz="19200"/>
            </a:lvl2pPr>
            <a:lvl3pPr lvl="2" algn="ctr">
              <a:spcBef>
                <a:spcPts val="0"/>
              </a:spcBef>
              <a:spcAft>
                <a:spcPts val="0"/>
              </a:spcAft>
              <a:buSzPts val="9600"/>
              <a:buNone/>
              <a:defRPr sz="19200"/>
            </a:lvl3pPr>
            <a:lvl4pPr lvl="3" algn="ctr">
              <a:spcBef>
                <a:spcPts val="0"/>
              </a:spcBef>
              <a:spcAft>
                <a:spcPts val="0"/>
              </a:spcAft>
              <a:buSzPts val="9600"/>
              <a:buNone/>
              <a:defRPr sz="19200"/>
            </a:lvl4pPr>
            <a:lvl5pPr lvl="4" algn="ctr">
              <a:spcBef>
                <a:spcPts val="0"/>
              </a:spcBef>
              <a:spcAft>
                <a:spcPts val="0"/>
              </a:spcAft>
              <a:buSzPts val="9600"/>
              <a:buNone/>
              <a:defRPr sz="19200"/>
            </a:lvl5pPr>
            <a:lvl6pPr lvl="5" algn="ctr">
              <a:spcBef>
                <a:spcPts val="0"/>
              </a:spcBef>
              <a:spcAft>
                <a:spcPts val="0"/>
              </a:spcAft>
              <a:buSzPts val="9600"/>
              <a:buNone/>
              <a:defRPr sz="19200"/>
            </a:lvl6pPr>
            <a:lvl7pPr lvl="6" algn="ctr">
              <a:spcBef>
                <a:spcPts val="0"/>
              </a:spcBef>
              <a:spcAft>
                <a:spcPts val="0"/>
              </a:spcAft>
              <a:buSzPts val="9600"/>
              <a:buNone/>
              <a:defRPr sz="19200"/>
            </a:lvl7pPr>
            <a:lvl8pPr lvl="7" algn="ctr">
              <a:spcBef>
                <a:spcPts val="0"/>
              </a:spcBef>
              <a:spcAft>
                <a:spcPts val="0"/>
              </a:spcAft>
              <a:buSzPts val="9600"/>
              <a:buNone/>
              <a:defRPr sz="19200"/>
            </a:lvl8pPr>
            <a:lvl9pPr lvl="8" algn="ctr">
              <a:spcBef>
                <a:spcPts val="0"/>
              </a:spcBef>
              <a:spcAft>
                <a:spcPts val="0"/>
              </a:spcAft>
              <a:buSzPts val="9600"/>
              <a:buNone/>
              <a:defRPr sz="19200"/>
            </a:lvl9pPr>
          </a:lstStyle>
          <a:p>
            <a:r>
              <a:t>xx%</a:t>
            </a:r>
          </a:p>
        </p:txBody>
      </p:sp>
      <p:sp>
        <p:nvSpPr>
          <p:cNvPr id="179" name="Google Shape;179;p11"/>
          <p:cNvSpPr txBox="1">
            <a:spLocks noGrp="1"/>
          </p:cNvSpPr>
          <p:nvPr>
            <p:ph type="subTitle" idx="1"/>
          </p:nvPr>
        </p:nvSpPr>
        <p:spPr>
          <a:xfrm>
            <a:off x="2068050" y="7202150"/>
            <a:ext cx="9171000" cy="72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3600"/>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grpSp>
        <p:nvGrpSpPr>
          <p:cNvPr id="180" name="Google Shape;180;p11"/>
          <p:cNvGrpSpPr/>
          <p:nvPr/>
        </p:nvGrpSpPr>
        <p:grpSpPr>
          <a:xfrm>
            <a:off x="12184800" y="1369800"/>
            <a:ext cx="4663200" cy="549000"/>
            <a:chOff x="720000" y="540000"/>
            <a:chExt cx="2331600" cy="274500"/>
          </a:xfrm>
        </p:grpSpPr>
        <p:sp>
          <p:nvSpPr>
            <p:cNvPr id="181" name="Google Shape;181;p11"/>
            <p:cNvSpPr/>
            <p:nvPr/>
          </p:nvSpPr>
          <p:spPr>
            <a:xfrm>
              <a:off x="720000" y="540000"/>
              <a:ext cx="2331600" cy="2745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nvGrpSpPr>
            <p:cNvPr id="182" name="Google Shape;182;p11"/>
            <p:cNvGrpSpPr/>
            <p:nvPr/>
          </p:nvGrpSpPr>
          <p:grpSpPr>
            <a:xfrm>
              <a:off x="2783393" y="590851"/>
              <a:ext cx="173819" cy="172772"/>
              <a:chOff x="1979925" y="448850"/>
              <a:chExt cx="79500" cy="79025"/>
            </a:xfrm>
          </p:grpSpPr>
          <p:sp>
            <p:nvSpPr>
              <p:cNvPr id="183" name="Google Shape;183;p11"/>
              <p:cNvSpPr/>
              <p:nvPr/>
            </p:nvSpPr>
            <p:spPr>
              <a:xfrm>
                <a:off x="1979925" y="448850"/>
                <a:ext cx="71075" cy="71075"/>
              </a:xfrm>
              <a:custGeom>
                <a:avLst/>
                <a:gdLst/>
                <a:ahLst/>
                <a:cxnLst/>
                <a:rect l="l" t="t" r="r" b="b"/>
                <a:pathLst>
                  <a:path w="2843" h="2843" extrusionOk="0">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184" name="Google Shape;184;p11"/>
              <p:cNvSpPr/>
              <p:nvPr/>
            </p:nvSpPr>
            <p:spPr>
              <a:xfrm>
                <a:off x="2031575" y="501000"/>
                <a:ext cx="27850" cy="26875"/>
              </a:xfrm>
              <a:custGeom>
                <a:avLst/>
                <a:gdLst/>
                <a:ahLst/>
                <a:cxnLst/>
                <a:rect l="l" t="t" r="r" b="b"/>
                <a:pathLst>
                  <a:path w="1114" h="1075" extrusionOk="0">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spTree>
    <p:extLst>
      <p:ext uri="{BB962C8B-B14F-4D97-AF65-F5344CB8AC3E}">
        <p14:creationId xmlns:p14="http://schemas.microsoft.com/office/powerpoint/2010/main" val="1424567538"/>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85"/>
        <p:cNvGrpSpPr/>
        <p:nvPr/>
      </p:nvGrpSpPr>
      <p:grpSpPr>
        <a:xfrm>
          <a:off x="0" y="0"/>
          <a:ext cx="0" cy="0"/>
          <a:chOff x="0" y="0"/>
          <a:chExt cx="0" cy="0"/>
        </a:xfrm>
      </p:grpSpPr>
    </p:spTree>
    <p:extLst>
      <p:ext uri="{BB962C8B-B14F-4D97-AF65-F5344CB8AC3E}">
        <p14:creationId xmlns:p14="http://schemas.microsoft.com/office/powerpoint/2010/main" val="3832980349"/>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86"/>
        <p:cNvGrpSpPr/>
        <p:nvPr/>
      </p:nvGrpSpPr>
      <p:grpSpPr>
        <a:xfrm>
          <a:off x="0" y="0"/>
          <a:ext cx="0" cy="0"/>
          <a:chOff x="0" y="0"/>
          <a:chExt cx="0" cy="0"/>
        </a:xfrm>
      </p:grpSpPr>
      <p:sp>
        <p:nvSpPr>
          <p:cNvPr id="187" name="Google Shape;187;p13"/>
          <p:cNvSpPr/>
          <p:nvPr/>
        </p:nvSpPr>
        <p:spPr>
          <a:xfrm>
            <a:off x="-55950" y="-67150"/>
            <a:ext cx="18436200" cy="2361600"/>
          </a:xfrm>
          <a:prstGeom prst="rect">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grpSp>
        <p:nvGrpSpPr>
          <p:cNvPr id="188" name="Google Shape;188;p13"/>
          <p:cNvGrpSpPr/>
          <p:nvPr/>
        </p:nvGrpSpPr>
        <p:grpSpPr>
          <a:xfrm>
            <a:off x="12184800" y="1369800"/>
            <a:ext cx="4663200" cy="549000"/>
            <a:chOff x="720000" y="540000"/>
            <a:chExt cx="2331600" cy="274500"/>
          </a:xfrm>
        </p:grpSpPr>
        <p:sp>
          <p:nvSpPr>
            <p:cNvPr id="189" name="Google Shape;189;p13"/>
            <p:cNvSpPr/>
            <p:nvPr/>
          </p:nvSpPr>
          <p:spPr>
            <a:xfrm>
              <a:off x="720000" y="540000"/>
              <a:ext cx="2331600" cy="2745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nvGrpSpPr>
            <p:cNvPr id="190" name="Google Shape;190;p13"/>
            <p:cNvGrpSpPr/>
            <p:nvPr/>
          </p:nvGrpSpPr>
          <p:grpSpPr>
            <a:xfrm>
              <a:off x="2783393" y="590851"/>
              <a:ext cx="173819" cy="172772"/>
              <a:chOff x="1979925" y="448850"/>
              <a:chExt cx="79500" cy="79025"/>
            </a:xfrm>
          </p:grpSpPr>
          <p:sp>
            <p:nvSpPr>
              <p:cNvPr id="191" name="Google Shape;191;p13"/>
              <p:cNvSpPr/>
              <p:nvPr/>
            </p:nvSpPr>
            <p:spPr>
              <a:xfrm>
                <a:off x="1979925" y="448850"/>
                <a:ext cx="71075" cy="71075"/>
              </a:xfrm>
              <a:custGeom>
                <a:avLst/>
                <a:gdLst/>
                <a:ahLst/>
                <a:cxnLst/>
                <a:rect l="l" t="t" r="r" b="b"/>
                <a:pathLst>
                  <a:path w="2843" h="2843" extrusionOk="0">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192" name="Google Shape;192;p13"/>
              <p:cNvSpPr/>
              <p:nvPr/>
            </p:nvSpPr>
            <p:spPr>
              <a:xfrm>
                <a:off x="2031575" y="501000"/>
                <a:ext cx="27850" cy="26875"/>
              </a:xfrm>
              <a:custGeom>
                <a:avLst/>
                <a:gdLst/>
                <a:ahLst/>
                <a:cxnLst/>
                <a:rect l="l" t="t" r="r" b="b"/>
                <a:pathLst>
                  <a:path w="1114" h="1075" extrusionOk="0">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sp>
        <p:nvSpPr>
          <p:cNvPr id="193" name="Google Shape;193;p13"/>
          <p:cNvSpPr txBox="1">
            <a:spLocks noGrp="1"/>
          </p:cNvSpPr>
          <p:nvPr>
            <p:ph type="title"/>
          </p:nvPr>
        </p:nvSpPr>
        <p:spPr>
          <a:xfrm>
            <a:off x="2845200" y="3254474"/>
            <a:ext cx="4951800" cy="708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4000"/>
            </a:lvl1pPr>
            <a:lvl2pPr lvl="1" algn="r" rtl="0">
              <a:spcBef>
                <a:spcPts val="0"/>
              </a:spcBef>
              <a:spcAft>
                <a:spcPts val="0"/>
              </a:spcAft>
              <a:buSzPts val="2400"/>
              <a:buNone/>
              <a:defRPr sz="4800"/>
            </a:lvl2pPr>
            <a:lvl3pPr lvl="2" algn="r" rtl="0">
              <a:spcBef>
                <a:spcPts val="0"/>
              </a:spcBef>
              <a:spcAft>
                <a:spcPts val="0"/>
              </a:spcAft>
              <a:buSzPts val="2400"/>
              <a:buNone/>
              <a:defRPr sz="4800"/>
            </a:lvl3pPr>
            <a:lvl4pPr lvl="3" algn="r" rtl="0">
              <a:spcBef>
                <a:spcPts val="0"/>
              </a:spcBef>
              <a:spcAft>
                <a:spcPts val="0"/>
              </a:spcAft>
              <a:buSzPts val="2400"/>
              <a:buNone/>
              <a:defRPr sz="4800"/>
            </a:lvl4pPr>
            <a:lvl5pPr lvl="4" algn="r" rtl="0">
              <a:spcBef>
                <a:spcPts val="0"/>
              </a:spcBef>
              <a:spcAft>
                <a:spcPts val="0"/>
              </a:spcAft>
              <a:buSzPts val="2400"/>
              <a:buNone/>
              <a:defRPr sz="4800"/>
            </a:lvl5pPr>
            <a:lvl6pPr lvl="5" algn="r" rtl="0">
              <a:spcBef>
                <a:spcPts val="0"/>
              </a:spcBef>
              <a:spcAft>
                <a:spcPts val="0"/>
              </a:spcAft>
              <a:buSzPts val="2400"/>
              <a:buNone/>
              <a:defRPr sz="4800"/>
            </a:lvl6pPr>
            <a:lvl7pPr lvl="6" algn="r" rtl="0">
              <a:spcBef>
                <a:spcPts val="0"/>
              </a:spcBef>
              <a:spcAft>
                <a:spcPts val="0"/>
              </a:spcAft>
              <a:buSzPts val="2400"/>
              <a:buNone/>
              <a:defRPr sz="4800"/>
            </a:lvl7pPr>
            <a:lvl8pPr lvl="7" algn="r" rtl="0">
              <a:spcBef>
                <a:spcPts val="0"/>
              </a:spcBef>
              <a:spcAft>
                <a:spcPts val="0"/>
              </a:spcAft>
              <a:buSzPts val="2400"/>
              <a:buNone/>
              <a:defRPr sz="4800"/>
            </a:lvl8pPr>
            <a:lvl9pPr lvl="8" algn="r" rtl="0">
              <a:spcBef>
                <a:spcPts val="0"/>
              </a:spcBef>
              <a:spcAft>
                <a:spcPts val="0"/>
              </a:spcAft>
              <a:buSzPts val="2400"/>
              <a:buNone/>
              <a:defRPr sz="4800"/>
            </a:lvl9pPr>
          </a:lstStyle>
          <a:p>
            <a:endParaRPr/>
          </a:p>
        </p:txBody>
      </p:sp>
      <p:sp>
        <p:nvSpPr>
          <p:cNvPr id="194" name="Google Shape;194;p13"/>
          <p:cNvSpPr txBox="1">
            <a:spLocks noGrp="1"/>
          </p:cNvSpPr>
          <p:nvPr>
            <p:ph type="subTitle" idx="1"/>
          </p:nvPr>
        </p:nvSpPr>
        <p:spPr>
          <a:xfrm>
            <a:off x="2556970" y="4057376"/>
            <a:ext cx="5484600" cy="99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800"/>
            </a:lvl1pPr>
            <a:lvl2pPr lvl="1" algn="r" rtl="0">
              <a:lnSpc>
                <a:spcPct val="100000"/>
              </a:lnSpc>
              <a:spcBef>
                <a:spcPts val="0"/>
              </a:spcBef>
              <a:spcAft>
                <a:spcPts val="0"/>
              </a:spcAft>
              <a:buSzPts val="1400"/>
              <a:buNone/>
              <a:defRPr/>
            </a:lvl2pPr>
            <a:lvl3pPr lvl="2" algn="r" rtl="0">
              <a:lnSpc>
                <a:spcPct val="100000"/>
              </a:lnSpc>
              <a:spcBef>
                <a:spcPts val="3200"/>
              </a:spcBef>
              <a:spcAft>
                <a:spcPts val="0"/>
              </a:spcAft>
              <a:buSzPts val="1400"/>
              <a:buNone/>
              <a:defRPr/>
            </a:lvl3pPr>
            <a:lvl4pPr lvl="3" algn="r" rtl="0">
              <a:lnSpc>
                <a:spcPct val="100000"/>
              </a:lnSpc>
              <a:spcBef>
                <a:spcPts val="3200"/>
              </a:spcBef>
              <a:spcAft>
                <a:spcPts val="0"/>
              </a:spcAft>
              <a:buSzPts val="1400"/>
              <a:buNone/>
              <a:defRPr/>
            </a:lvl4pPr>
            <a:lvl5pPr lvl="4" algn="r" rtl="0">
              <a:lnSpc>
                <a:spcPct val="100000"/>
              </a:lnSpc>
              <a:spcBef>
                <a:spcPts val="3200"/>
              </a:spcBef>
              <a:spcAft>
                <a:spcPts val="0"/>
              </a:spcAft>
              <a:buSzPts val="1400"/>
              <a:buNone/>
              <a:defRPr/>
            </a:lvl5pPr>
            <a:lvl6pPr lvl="5" algn="r" rtl="0">
              <a:lnSpc>
                <a:spcPct val="100000"/>
              </a:lnSpc>
              <a:spcBef>
                <a:spcPts val="3200"/>
              </a:spcBef>
              <a:spcAft>
                <a:spcPts val="0"/>
              </a:spcAft>
              <a:buSzPts val="1400"/>
              <a:buNone/>
              <a:defRPr/>
            </a:lvl6pPr>
            <a:lvl7pPr lvl="6" algn="r" rtl="0">
              <a:lnSpc>
                <a:spcPct val="100000"/>
              </a:lnSpc>
              <a:spcBef>
                <a:spcPts val="3200"/>
              </a:spcBef>
              <a:spcAft>
                <a:spcPts val="0"/>
              </a:spcAft>
              <a:buSzPts val="1400"/>
              <a:buNone/>
              <a:defRPr/>
            </a:lvl7pPr>
            <a:lvl8pPr lvl="7" algn="r" rtl="0">
              <a:lnSpc>
                <a:spcPct val="100000"/>
              </a:lnSpc>
              <a:spcBef>
                <a:spcPts val="3200"/>
              </a:spcBef>
              <a:spcAft>
                <a:spcPts val="0"/>
              </a:spcAft>
              <a:buSzPts val="1400"/>
              <a:buNone/>
              <a:defRPr/>
            </a:lvl8pPr>
            <a:lvl9pPr lvl="8" algn="r" rtl="0">
              <a:lnSpc>
                <a:spcPct val="100000"/>
              </a:lnSpc>
              <a:spcBef>
                <a:spcPts val="3200"/>
              </a:spcBef>
              <a:spcAft>
                <a:spcPts val="3200"/>
              </a:spcAft>
              <a:buSzPts val="1400"/>
              <a:buNone/>
              <a:defRPr/>
            </a:lvl9pPr>
          </a:lstStyle>
          <a:p>
            <a:endParaRPr/>
          </a:p>
        </p:txBody>
      </p:sp>
      <p:sp>
        <p:nvSpPr>
          <p:cNvPr id="195" name="Google Shape;195;p13"/>
          <p:cNvSpPr txBox="1">
            <a:spLocks noGrp="1"/>
          </p:cNvSpPr>
          <p:nvPr>
            <p:ph type="title" idx="2" hasCustomPrompt="1"/>
          </p:nvPr>
        </p:nvSpPr>
        <p:spPr>
          <a:xfrm rot="1410">
            <a:off x="7178664" y="8174846"/>
            <a:ext cx="1462800" cy="1060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6000">
                <a:solidFill>
                  <a:schemeClr val="lt1"/>
                </a:solidFill>
              </a:defRPr>
            </a:lvl1pPr>
            <a:lvl2pPr lvl="1" algn="ctr" rtl="0">
              <a:spcBef>
                <a:spcPts val="0"/>
              </a:spcBef>
              <a:spcAft>
                <a:spcPts val="0"/>
              </a:spcAft>
              <a:buSzPts val="3000"/>
              <a:buNone/>
              <a:defRPr sz="6000"/>
            </a:lvl2pPr>
            <a:lvl3pPr lvl="2" algn="ctr" rtl="0">
              <a:spcBef>
                <a:spcPts val="0"/>
              </a:spcBef>
              <a:spcAft>
                <a:spcPts val="0"/>
              </a:spcAft>
              <a:buSzPts val="3000"/>
              <a:buNone/>
              <a:defRPr sz="6000"/>
            </a:lvl3pPr>
            <a:lvl4pPr lvl="3" algn="ctr" rtl="0">
              <a:spcBef>
                <a:spcPts val="0"/>
              </a:spcBef>
              <a:spcAft>
                <a:spcPts val="0"/>
              </a:spcAft>
              <a:buSzPts val="3000"/>
              <a:buNone/>
              <a:defRPr sz="6000"/>
            </a:lvl4pPr>
            <a:lvl5pPr lvl="4" algn="ctr" rtl="0">
              <a:spcBef>
                <a:spcPts val="0"/>
              </a:spcBef>
              <a:spcAft>
                <a:spcPts val="0"/>
              </a:spcAft>
              <a:buSzPts val="3000"/>
              <a:buNone/>
              <a:defRPr sz="6000"/>
            </a:lvl5pPr>
            <a:lvl6pPr lvl="5" algn="ctr" rtl="0">
              <a:spcBef>
                <a:spcPts val="0"/>
              </a:spcBef>
              <a:spcAft>
                <a:spcPts val="0"/>
              </a:spcAft>
              <a:buSzPts val="3000"/>
              <a:buNone/>
              <a:defRPr sz="6000"/>
            </a:lvl6pPr>
            <a:lvl7pPr lvl="6" algn="ctr" rtl="0">
              <a:spcBef>
                <a:spcPts val="0"/>
              </a:spcBef>
              <a:spcAft>
                <a:spcPts val="0"/>
              </a:spcAft>
              <a:buSzPts val="3000"/>
              <a:buNone/>
              <a:defRPr sz="6000"/>
            </a:lvl7pPr>
            <a:lvl8pPr lvl="7" algn="ctr" rtl="0">
              <a:spcBef>
                <a:spcPts val="0"/>
              </a:spcBef>
              <a:spcAft>
                <a:spcPts val="0"/>
              </a:spcAft>
              <a:buSzPts val="3000"/>
              <a:buNone/>
              <a:defRPr sz="6000"/>
            </a:lvl8pPr>
            <a:lvl9pPr lvl="8" algn="ctr" rtl="0">
              <a:spcBef>
                <a:spcPts val="0"/>
              </a:spcBef>
              <a:spcAft>
                <a:spcPts val="0"/>
              </a:spcAft>
              <a:buSzPts val="3000"/>
              <a:buNone/>
              <a:defRPr sz="6000"/>
            </a:lvl9pPr>
          </a:lstStyle>
          <a:p>
            <a:r>
              <a:t>xx%</a:t>
            </a:r>
          </a:p>
        </p:txBody>
      </p:sp>
      <p:sp>
        <p:nvSpPr>
          <p:cNvPr id="196" name="Google Shape;196;p13"/>
          <p:cNvSpPr txBox="1">
            <a:spLocks noGrp="1"/>
          </p:cNvSpPr>
          <p:nvPr>
            <p:ph type="title" idx="3" hasCustomPrompt="1"/>
          </p:nvPr>
        </p:nvSpPr>
        <p:spPr>
          <a:xfrm>
            <a:off x="14911836" y="4759950"/>
            <a:ext cx="1462800" cy="1060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6000">
                <a:solidFill>
                  <a:schemeClr val="lt1"/>
                </a:solidFill>
              </a:defRPr>
            </a:lvl1pPr>
            <a:lvl2pPr lvl="1" algn="ctr" rtl="0">
              <a:spcBef>
                <a:spcPts val="0"/>
              </a:spcBef>
              <a:spcAft>
                <a:spcPts val="0"/>
              </a:spcAft>
              <a:buSzPts val="3000"/>
              <a:buNone/>
              <a:defRPr sz="6000"/>
            </a:lvl2pPr>
            <a:lvl3pPr lvl="2" algn="ctr" rtl="0">
              <a:spcBef>
                <a:spcPts val="0"/>
              </a:spcBef>
              <a:spcAft>
                <a:spcPts val="0"/>
              </a:spcAft>
              <a:buSzPts val="3000"/>
              <a:buNone/>
              <a:defRPr sz="6000"/>
            </a:lvl3pPr>
            <a:lvl4pPr lvl="3" algn="ctr" rtl="0">
              <a:spcBef>
                <a:spcPts val="0"/>
              </a:spcBef>
              <a:spcAft>
                <a:spcPts val="0"/>
              </a:spcAft>
              <a:buSzPts val="3000"/>
              <a:buNone/>
              <a:defRPr sz="6000"/>
            </a:lvl4pPr>
            <a:lvl5pPr lvl="4" algn="ctr" rtl="0">
              <a:spcBef>
                <a:spcPts val="0"/>
              </a:spcBef>
              <a:spcAft>
                <a:spcPts val="0"/>
              </a:spcAft>
              <a:buSzPts val="3000"/>
              <a:buNone/>
              <a:defRPr sz="6000"/>
            </a:lvl5pPr>
            <a:lvl6pPr lvl="5" algn="ctr" rtl="0">
              <a:spcBef>
                <a:spcPts val="0"/>
              </a:spcBef>
              <a:spcAft>
                <a:spcPts val="0"/>
              </a:spcAft>
              <a:buSzPts val="3000"/>
              <a:buNone/>
              <a:defRPr sz="6000"/>
            </a:lvl6pPr>
            <a:lvl7pPr lvl="6" algn="ctr" rtl="0">
              <a:spcBef>
                <a:spcPts val="0"/>
              </a:spcBef>
              <a:spcAft>
                <a:spcPts val="0"/>
              </a:spcAft>
              <a:buSzPts val="3000"/>
              <a:buNone/>
              <a:defRPr sz="6000"/>
            </a:lvl7pPr>
            <a:lvl8pPr lvl="7" algn="ctr" rtl="0">
              <a:spcBef>
                <a:spcPts val="0"/>
              </a:spcBef>
              <a:spcAft>
                <a:spcPts val="0"/>
              </a:spcAft>
              <a:buSzPts val="3000"/>
              <a:buNone/>
              <a:defRPr sz="6000"/>
            </a:lvl8pPr>
            <a:lvl9pPr lvl="8" algn="ctr" rtl="0">
              <a:spcBef>
                <a:spcPts val="0"/>
              </a:spcBef>
              <a:spcAft>
                <a:spcPts val="0"/>
              </a:spcAft>
              <a:buSzPts val="3000"/>
              <a:buNone/>
              <a:defRPr sz="6000"/>
            </a:lvl9pPr>
          </a:lstStyle>
          <a:p>
            <a:r>
              <a:t>xx%</a:t>
            </a:r>
          </a:p>
        </p:txBody>
      </p:sp>
      <p:sp>
        <p:nvSpPr>
          <p:cNvPr id="197" name="Google Shape;197;p13"/>
          <p:cNvSpPr txBox="1">
            <a:spLocks noGrp="1"/>
          </p:cNvSpPr>
          <p:nvPr>
            <p:ph type="title" idx="4"/>
          </p:nvPr>
        </p:nvSpPr>
        <p:spPr>
          <a:xfrm>
            <a:off x="2801762" y="6610880"/>
            <a:ext cx="4956000" cy="71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4000"/>
            </a:lvl1pPr>
            <a:lvl2pPr lvl="1" algn="r" rtl="0">
              <a:spcBef>
                <a:spcPts val="0"/>
              </a:spcBef>
              <a:spcAft>
                <a:spcPts val="0"/>
              </a:spcAft>
              <a:buSzPts val="2400"/>
              <a:buNone/>
              <a:defRPr sz="4800"/>
            </a:lvl2pPr>
            <a:lvl3pPr lvl="2" algn="r" rtl="0">
              <a:spcBef>
                <a:spcPts val="0"/>
              </a:spcBef>
              <a:spcAft>
                <a:spcPts val="0"/>
              </a:spcAft>
              <a:buSzPts val="2400"/>
              <a:buNone/>
              <a:defRPr sz="4800"/>
            </a:lvl3pPr>
            <a:lvl4pPr lvl="3" algn="r" rtl="0">
              <a:spcBef>
                <a:spcPts val="0"/>
              </a:spcBef>
              <a:spcAft>
                <a:spcPts val="0"/>
              </a:spcAft>
              <a:buSzPts val="2400"/>
              <a:buNone/>
              <a:defRPr sz="4800"/>
            </a:lvl4pPr>
            <a:lvl5pPr lvl="4" algn="r" rtl="0">
              <a:spcBef>
                <a:spcPts val="0"/>
              </a:spcBef>
              <a:spcAft>
                <a:spcPts val="0"/>
              </a:spcAft>
              <a:buSzPts val="2400"/>
              <a:buNone/>
              <a:defRPr sz="4800"/>
            </a:lvl5pPr>
            <a:lvl6pPr lvl="5" algn="r" rtl="0">
              <a:spcBef>
                <a:spcPts val="0"/>
              </a:spcBef>
              <a:spcAft>
                <a:spcPts val="0"/>
              </a:spcAft>
              <a:buSzPts val="2400"/>
              <a:buNone/>
              <a:defRPr sz="4800"/>
            </a:lvl6pPr>
            <a:lvl7pPr lvl="6" algn="r" rtl="0">
              <a:spcBef>
                <a:spcPts val="0"/>
              </a:spcBef>
              <a:spcAft>
                <a:spcPts val="0"/>
              </a:spcAft>
              <a:buSzPts val="2400"/>
              <a:buNone/>
              <a:defRPr sz="4800"/>
            </a:lvl7pPr>
            <a:lvl8pPr lvl="7" algn="r" rtl="0">
              <a:spcBef>
                <a:spcPts val="0"/>
              </a:spcBef>
              <a:spcAft>
                <a:spcPts val="0"/>
              </a:spcAft>
              <a:buSzPts val="2400"/>
              <a:buNone/>
              <a:defRPr sz="4800"/>
            </a:lvl8pPr>
            <a:lvl9pPr lvl="8" algn="r" rtl="0">
              <a:spcBef>
                <a:spcPts val="0"/>
              </a:spcBef>
              <a:spcAft>
                <a:spcPts val="0"/>
              </a:spcAft>
              <a:buSzPts val="2400"/>
              <a:buNone/>
              <a:defRPr sz="4800"/>
            </a:lvl9pPr>
          </a:lstStyle>
          <a:p>
            <a:endParaRPr/>
          </a:p>
        </p:txBody>
      </p:sp>
      <p:sp>
        <p:nvSpPr>
          <p:cNvPr id="198" name="Google Shape;198;p13"/>
          <p:cNvSpPr txBox="1">
            <a:spLocks noGrp="1"/>
          </p:cNvSpPr>
          <p:nvPr>
            <p:ph type="subTitle" idx="5"/>
          </p:nvPr>
        </p:nvSpPr>
        <p:spPr>
          <a:xfrm>
            <a:off x="2571100" y="7446250"/>
            <a:ext cx="5486400" cy="100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800"/>
            </a:lvl1pPr>
            <a:lvl2pPr lvl="1" algn="r" rtl="0">
              <a:lnSpc>
                <a:spcPct val="100000"/>
              </a:lnSpc>
              <a:spcBef>
                <a:spcPts val="0"/>
              </a:spcBef>
              <a:spcAft>
                <a:spcPts val="0"/>
              </a:spcAft>
              <a:buSzPts val="1400"/>
              <a:buNone/>
              <a:defRPr/>
            </a:lvl2pPr>
            <a:lvl3pPr lvl="2" algn="r" rtl="0">
              <a:lnSpc>
                <a:spcPct val="100000"/>
              </a:lnSpc>
              <a:spcBef>
                <a:spcPts val="3200"/>
              </a:spcBef>
              <a:spcAft>
                <a:spcPts val="0"/>
              </a:spcAft>
              <a:buSzPts val="1400"/>
              <a:buNone/>
              <a:defRPr/>
            </a:lvl3pPr>
            <a:lvl4pPr lvl="3" algn="r" rtl="0">
              <a:lnSpc>
                <a:spcPct val="100000"/>
              </a:lnSpc>
              <a:spcBef>
                <a:spcPts val="3200"/>
              </a:spcBef>
              <a:spcAft>
                <a:spcPts val="0"/>
              </a:spcAft>
              <a:buSzPts val="1400"/>
              <a:buNone/>
              <a:defRPr/>
            </a:lvl4pPr>
            <a:lvl5pPr lvl="4" algn="r" rtl="0">
              <a:lnSpc>
                <a:spcPct val="100000"/>
              </a:lnSpc>
              <a:spcBef>
                <a:spcPts val="3200"/>
              </a:spcBef>
              <a:spcAft>
                <a:spcPts val="0"/>
              </a:spcAft>
              <a:buSzPts val="1400"/>
              <a:buNone/>
              <a:defRPr/>
            </a:lvl5pPr>
            <a:lvl6pPr lvl="5" algn="r" rtl="0">
              <a:lnSpc>
                <a:spcPct val="100000"/>
              </a:lnSpc>
              <a:spcBef>
                <a:spcPts val="3200"/>
              </a:spcBef>
              <a:spcAft>
                <a:spcPts val="0"/>
              </a:spcAft>
              <a:buSzPts val="1400"/>
              <a:buNone/>
              <a:defRPr/>
            </a:lvl6pPr>
            <a:lvl7pPr lvl="6" algn="r" rtl="0">
              <a:lnSpc>
                <a:spcPct val="100000"/>
              </a:lnSpc>
              <a:spcBef>
                <a:spcPts val="3200"/>
              </a:spcBef>
              <a:spcAft>
                <a:spcPts val="0"/>
              </a:spcAft>
              <a:buSzPts val="1400"/>
              <a:buNone/>
              <a:defRPr/>
            </a:lvl7pPr>
            <a:lvl8pPr lvl="7" algn="r" rtl="0">
              <a:lnSpc>
                <a:spcPct val="100000"/>
              </a:lnSpc>
              <a:spcBef>
                <a:spcPts val="3200"/>
              </a:spcBef>
              <a:spcAft>
                <a:spcPts val="0"/>
              </a:spcAft>
              <a:buSzPts val="1400"/>
              <a:buNone/>
              <a:defRPr/>
            </a:lvl8pPr>
            <a:lvl9pPr lvl="8" algn="r" rtl="0">
              <a:lnSpc>
                <a:spcPct val="100000"/>
              </a:lnSpc>
              <a:spcBef>
                <a:spcPts val="3200"/>
              </a:spcBef>
              <a:spcAft>
                <a:spcPts val="3200"/>
              </a:spcAft>
              <a:buSzPts val="1400"/>
              <a:buNone/>
              <a:defRPr/>
            </a:lvl9pPr>
          </a:lstStyle>
          <a:p>
            <a:endParaRPr/>
          </a:p>
        </p:txBody>
      </p:sp>
      <p:sp>
        <p:nvSpPr>
          <p:cNvPr id="199" name="Google Shape;199;p13"/>
          <p:cNvSpPr txBox="1">
            <a:spLocks noGrp="1"/>
          </p:cNvSpPr>
          <p:nvPr>
            <p:ph type="title" idx="6"/>
          </p:nvPr>
        </p:nvSpPr>
        <p:spPr>
          <a:xfrm>
            <a:off x="10525262" y="3231230"/>
            <a:ext cx="4956000" cy="71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4000"/>
            </a:lvl1pPr>
            <a:lvl2pPr lvl="1" algn="r" rtl="0">
              <a:spcBef>
                <a:spcPts val="0"/>
              </a:spcBef>
              <a:spcAft>
                <a:spcPts val="0"/>
              </a:spcAft>
              <a:buSzPts val="2400"/>
              <a:buNone/>
              <a:defRPr sz="4800"/>
            </a:lvl2pPr>
            <a:lvl3pPr lvl="2" algn="r" rtl="0">
              <a:spcBef>
                <a:spcPts val="0"/>
              </a:spcBef>
              <a:spcAft>
                <a:spcPts val="0"/>
              </a:spcAft>
              <a:buSzPts val="2400"/>
              <a:buNone/>
              <a:defRPr sz="4800"/>
            </a:lvl3pPr>
            <a:lvl4pPr lvl="3" algn="r" rtl="0">
              <a:spcBef>
                <a:spcPts val="0"/>
              </a:spcBef>
              <a:spcAft>
                <a:spcPts val="0"/>
              </a:spcAft>
              <a:buSzPts val="2400"/>
              <a:buNone/>
              <a:defRPr sz="4800"/>
            </a:lvl4pPr>
            <a:lvl5pPr lvl="4" algn="r" rtl="0">
              <a:spcBef>
                <a:spcPts val="0"/>
              </a:spcBef>
              <a:spcAft>
                <a:spcPts val="0"/>
              </a:spcAft>
              <a:buSzPts val="2400"/>
              <a:buNone/>
              <a:defRPr sz="4800"/>
            </a:lvl5pPr>
            <a:lvl6pPr lvl="5" algn="r" rtl="0">
              <a:spcBef>
                <a:spcPts val="0"/>
              </a:spcBef>
              <a:spcAft>
                <a:spcPts val="0"/>
              </a:spcAft>
              <a:buSzPts val="2400"/>
              <a:buNone/>
              <a:defRPr sz="4800"/>
            </a:lvl6pPr>
            <a:lvl7pPr lvl="6" algn="r" rtl="0">
              <a:spcBef>
                <a:spcPts val="0"/>
              </a:spcBef>
              <a:spcAft>
                <a:spcPts val="0"/>
              </a:spcAft>
              <a:buSzPts val="2400"/>
              <a:buNone/>
              <a:defRPr sz="4800"/>
            </a:lvl7pPr>
            <a:lvl8pPr lvl="7" algn="r" rtl="0">
              <a:spcBef>
                <a:spcPts val="0"/>
              </a:spcBef>
              <a:spcAft>
                <a:spcPts val="0"/>
              </a:spcAft>
              <a:buSzPts val="2400"/>
              <a:buNone/>
              <a:defRPr sz="4800"/>
            </a:lvl8pPr>
            <a:lvl9pPr lvl="8" algn="r" rtl="0">
              <a:spcBef>
                <a:spcPts val="0"/>
              </a:spcBef>
              <a:spcAft>
                <a:spcPts val="0"/>
              </a:spcAft>
              <a:buSzPts val="2400"/>
              <a:buNone/>
              <a:defRPr sz="4800"/>
            </a:lvl9pPr>
          </a:lstStyle>
          <a:p>
            <a:endParaRPr/>
          </a:p>
        </p:txBody>
      </p:sp>
      <p:sp>
        <p:nvSpPr>
          <p:cNvPr id="200" name="Google Shape;200;p13"/>
          <p:cNvSpPr txBox="1">
            <a:spLocks noGrp="1"/>
          </p:cNvSpPr>
          <p:nvPr>
            <p:ph type="subTitle" idx="7"/>
          </p:nvPr>
        </p:nvSpPr>
        <p:spPr>
          <a:xfrm>
            <a:off x="10260050" y="4045600"/>
            <a:ext cx="5486400" cy="100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800"/>
            </a:lvl1pPr>
            <a:lvl2pPr lvl="1" algn="r" rtl="0">
              <a:lnSpc>
                <a:spcPct val="100000"/>
              </a:lnSpc>
              <a:spcBef>
                <a:spcPts val="0"/>
              </a:spcBef>
              <a:spcAft>
                <a:spcPts val="0"/>
              </a:spcAft>
              <a:buSzPts val="1400"/>
              <a:buNone/>
              <a:defRPr/>
            </a:lvl2pPr>
            <a:lvl3pPr lvl="2" algn="r" rtl="0">
              <a:lnSpc>
                <a:spcPct val="100000"/>
              </a:lnSpc>
              <a:spcBef>
                <a:spcPts val="3200"/>
              </a:spcBef>
              <a:spcAft>
                <a:spcPts val="0"/>
              </a:spcAft>
              <a:buSzPts val="1400"/>
              <a:buNone/>
              <a:defRPr/>
            </a:lvl3pPr>
            <a:lvl4pPr lvl="3" algn="r" rtl="0">
              <a:lnSpc>
                <a:spcPct val="100000"/>
              </a:lnSpc>
              <a:spcBef>
                <a:spcPts val="3200"/>
              </a:spcBef>
              <a:spcAft>
                <a:spcPts val="0"/>
              </a:spcAft>
              <a:buSzPts val="1400"/>
              <a:buNone/>
              <a:defRPr/>
            </a:lvl4pPr>
            <a:lvl5pPr lvl="4" algn="r" rtl="0">
              <a:lnSpc>
                <a:spcPct val="100000"/>
              </a:lnSpc>
              <a:spcBef>
                <a:spcPts val="3200"/>
              </a:spcBef>
              <a:spcAft>
                <a:spcPts val="0"/>
              </a:spcAft>
              <a:buSzPts val="1400"/>
              <a:buNone/>
              <a:defRPr/>
            </a:lvl5pPr>
            <a:lvl6pPr lvl="5" algn="r" rtl="0">
              <a:lnSpc>
                <a:spcPct val="100000"/>
              </a:lnSpc>
              <a:spcBef>
                <a:spcPts val="3200"/>
              </a:spcBef>
              <a:spcAft>
                <a:spcPts val="0"/>
              </a:spcAft>
              <a:buSzPts val="1400"/>
              <a:buNone/>
              <a:defRPr/>
            </a:lvl6pPr>
            <a:lvl7pPr lvl="6" algn="r" rtl="0">
              <a:lnSpc>
                <a:spcPct val="100000"/>
              </a:lnSpc>
              <a:spcBef>
                <a:spcPts val="3200"/>
              </a:spcBef>
              <a:spcAft>
                <a:spcPts val="0"/>
              </a:spcAft>
              <a:buSzPts val="1400"/>
              <a:buNone/>
              <a:defRPr/>
            </a:lvl7pPr>
            <a:lvl8pPr lvl="7" algn="r" rtl="0">
              <a:lnSpc>
                <a:spcPct val="100000"/>
              </a:lnSpc>
              <a:spcBef>
                <a:spcPts val="3200"/>
              </a:spcBef>
              <a:spcAft>
                <a:spcPts val="0"/>
              </a:spcAft>
              <a:buSzPts val="1400"/>
              <a:buNone/>
              <a:defRPr/>
            </a:lvl8pPr>
            <a:lvl9pPr lvl="8" algn="r" rtl="0">
              <a:lnSpc>
                <a:spcPct val="100000"/>
              </a:lnSpc>
              <a:spcBef>
                <a:spcPts val="3200"/>
              </a:spcBef>
              <a:spcAft>
                <a:spcPts val="3200"/>
              </a:spcAft>
              <a:buSzPts val="1400"/>
              <a:buNone/>
              <a:defRPr/>
            </a:lvl9pPr>
          </a:lstStyle>
          <a:p>
            <a:endParaRPr/>
          </a:p>
        </p:txBody>
      </p:sp>
      <p:sp>
        <p:nvSpPr>
          <p:cNvPr id="201" name="Google Shape;201;p13"/>
          <p:cNvSpPr txBox="1">
            <a:spLocks noGrp="1"/>
          </p:cNvSpPr>
          <p:nvPr>
            <p:ph type="title" idx="8"/>
          </p:nvPr>
        </p:nvSpPr>
        <p:spPr>
          <a:xfrm>
            <a:off x="10518462" y="6640704"/>
            <a:ext cx="4956000" cy="71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4000"/>
            </a:lvl1pPr>
            <a:lvl2pPr lvl="1" rtl="0">
              <a:spcBef>
                <a:spcPts val="0"/>
              </a:spcBef>
              <a:spcAft>
                <a:spcPts val="0"/>
              </a:spcAft>
              <a:buSzPts val="2400"/>
              <a:buNone/>
              <a:defRPr sz="4800"/>
            </a:lvl2pPr>
            <a:lvl3pPr lvl="2" rtl="0">
              <a:spcBef>
                <a:spcPts val="0"/>
              </a:spcBef>
              <a:spcAft>
                <a:spcPts val="0"/>
              </a:spcAft>
              <a:buSzPts val="2400"/>
              <a:buNone/>
              <a:defRPr sz="4800"/>
            </a:lvl3pPr>
            <a:lvl4pPr lvl="3" rtl="0">
              <a:spcBef>
                <a:spcPts val="0"/>
              </a:spcBef>
              <a:spcAft>
                <a:spcPts val="0"/>
              </a:spcAft>
              <a:buSzPts val="2400"/>
              <a:buNone/>
              <a:defRPr sz="4800"/>
            </a:lvl4pPr>
            <a:lvl5pPr lvl="4" rtl="0">
              <a:spcBef>
                <a:spcPts val="0"/>
              </a:spcBef>
              <a:spcAft>
                <a:spcPts val="0"/>
              </a:spcAft>
              <a:buSzPts val="2400"/>
              <a:buNone/>
              <a:defRPr sz="4800"/>
            </a:lvl5pPr>
            <a:lvl6pPr lvl="5" rtl="0">
              <a:spcBef>
                <a:spcPts val="0"/>
              </a:spcBef>
              <a:spcAft>
                <a:spcPts val="0"/>
              </a:spcAft>
              <a:buSzPts val="2400"/>
              <a:buNone/>
              <a:defRPr sz="4800"/>
            </a:lvl6pPr>
            <a:lvl7pPr lvl="6" rtl="0">
              <a:spcBef>
                <a:spcPts val="0"/>
              </a:spcBef>
              <a:spcAft>
                <a:spcPts val="0"/>
              </a:spcAft>
              <a:buSzPts val="2400"/>
              <a:buNone/>
              <a:defRPr sz="4800"/>
            </a:lvl7pPr>
            <a:lvl8pPr lvl="7" rtl="0">
              <a:spcBef>
                <a:spcPts val="0"/>
              </a:spcBef>
              <a:spcAft>
                <a:spcPts val="0"/>
              </a:spcAft>
              <a:buSzPts val="2400"/>
              <a:buNone/>
              <a:defRPr sz="4800"/>
            </a:lvl8pPr>
            <a:lvl9pPr lvl="8" rtl="0">
              <a:spcBef>
                <a:spcPts val="0"/>
              </a:spcBef>
              <a:spcAft>
                <a:spcPts val="0"/>
              </a:spcAft>
              <a:buSzPts val="2400"/>
              <a:buNone/>
              <a:defRPr sz="4800"/>
            </a:lvl9pPr>
          </a:lstStyle>
          <a:p>
            <a:endParaRPr/>
          </a:p>
        </p:txBody>
      </p:sp>
      <p:sp>
        <p:nvSpPr>
          <p:cNvPr id="202" name="Google Shape;202;p13"/>
          <p:cNvSpPr txBox="1">
            <a:spLocks noGrp="1"/>
          </p:cNvSpPr>
          <p:nvPr>
            <p:ph type="subTitle" idx="9"/>
          </p:nvPr>
        </p:nvSpPr>
        <p:spPr>
          <a:xfrm>
            <a:off x="10253250" y="7446276"/>
            <a:ext cx="5486400" cy="100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800"/>
            </a:lvl1pPr>
            <a:lvl2pPr lvl="1" rtl="0">
              <a:lnSpc>
                <a:spcPct val="100000"/>
              </a:lnSpc>
              <a:spcBef>
                <a:spcPts val="0"/>
              </a:spcBef>
              <a:spcAft>
                <a:spcPts val="0"/>
              </a:spcAft>
              <a:buSzPts val="1400"/>
              <a:buNone/>
              <a:defRPr/>
            </a:lvl2pPr>
            <a:lvl3pPr lvl="2" rtl="0">
              <a:lnSpc>
                <a:spcPct val="100000"/>
              </a:lnSpc>
              <a:spcBef>
                <a:spcPts val="3200"/>
              </a:spcBef>
              <a:spcAft>
                <a:spcPts val="0"/>
              </a:spcAft>
              <a:buSzPts val="1400"/>
              <a:buNone/>
              <a:defRPr/>
            </a:lvl3pPr>
            <a:lvl4pPr lvl="3" rtl="0">
              <a:lnSpc>
                <a:spcPct val="100000"/>
              </a:lnSpc>
              <a:spcBef>
                <a:spcPts val="3200"/>
              </a:spcBef>
              <a:spcAft>
                <a:spcPts val="0"/>
              </a:spcAft>
              <a:buSzPts val="1400"/>
              <a:buNone/>
              <a:defRPr/>
            </a:lvl4pPr>
            <a:lvl5pPr lvl="4" rtl="0">
              <a:lnSpc>
                <a:spcPct val="100000"/>
              </a:lnSpc>
              <a:spcBef>
                <a:spcPts val="3200"/>
              </a:spcBef>
              <a:spcAft>
                <a:spcPts val="0"/>
              </a:spcAft>
              <a:buSzPts val="1400"/>
              <a:buNone/>
              <a:defRPr/>
            </a:lvl5pPr>
            <a:lvl6pPr lvl="5" rtl="0">
              <a:lnSpc>
                <a:spcPct val="100000"/>
              </a:lnSpc>
              <a:spcBef>
                <a:spcPts val="3200"/>
              </a:spcBef>
              <a:spcAft>
                <a:spcPts val="0"/>
              </a:spcAft>
              <a:buSzPts val="1400"/>
              <a:buNone/>
              <a:defRPr/>
            </a:lvl6pPr>
            <a:lvl7pPr lvl="6" rtl="0">
              <a:lnSpc>
                <a:spcPct val="100000"/>
              </a:lnSpc>
              <a:spcBef>
                <a:spcPts val="3200"/>
              </a:spcBef>
              <a:spcAft>
                <a:spcPts val="0"/>
              </a:spcAft>
              <a:buSzPts val="1400"/>
              <a:buNone/>
              <a:defRPr/>
            </a:lvl7pPr>
            <a:lvl8pPr lvl="7" rtl="0">
              <a:lnSpc>
                <a:spcPct val="100000"/>
              </a:lnSpc>
              <a:spcBef>
                <a:spcPts val="3200"/>
              </a:spcBef>
              <a:spcAft>
                <a:spcPts val="0"/>
              </a:spcAft>
              <a:buSzPts val="1400"/>
              <a:buNone/>
              <a:defRPr/>
            </a:lvl8pPr>
            <a:lvl9pPr lvl="8" rtl="0">
              <a:lnSpc>
                <a:spcPct val="100000"/>
              </a:lnSpc>
              <a:spcBef>
                <a:spcPts val="3200"/>
              </a:spcBef>
              <a:spcAft>
                <a:spcPts val="3200"/>
              </a:spcAft>
              <a:buSzPts val="1400"/>
              <a:buNone/>
              <a:defRPr/>
            </a:lvl9pPr>
          </a:lstStyle>
          <a:p>
            <a:endParaRPr/>
          </a:p>
        </p:txBody>
      </p:sp>
      <p:sp>
        <p:nvSpPr>
          <p:cNvPr id="203" name="Google Shape;203;p13"/>
          <p:cNvSpPr txBox="1">
            <a:spLocks noGrp="1"/>
          </p:cNvSpPr>
          <p:nvPr>
            <p:ph type="title" idx="13" hasCustomPrompt="1"/>
          </p:nvPr>
        </p:nvSpPr>
        <p:spPr>
          <a:xfrm rot="1415">
            <a:off x="7188246" y="4779952"/>
            <a:ext cx="1457400" cy="105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5600">
                <a:solidFill>
                  <a:schemeClr val="lt1"/>
                </a:solidFill>
              </a:defRPr>
            </a:lvl1pPr>
            <a:lvl2pPr lvl="1" algn="ctr" rtl="0">
              <a:spcBef>
                <a:spcPts val="0"/>
              </a:spcBef>
              <a:spcAft>
                <a:spcPts val="0"/>
              </a:spcAft>
              <a:buSzPts val="3000"/>
              <a:buNone/>
              <a:defRPr sz="6000"/>
            </a:lvl2pPr>
            <a:lvl3pPr lvl="2" algn="ctr" rtl="0">
              <a:spcBef>
                <a:spcPts val="0"/>
              </a:spcBef>
              <a:spcAft>
                <a:spcPts val="0"/>
              </a:spcAft>
              <a:buSzPts val="3000"/>
              <a:buNone/>
              <a:defRPr sz="6000"/>
            </a:lvl3pPr>
            <a:lvl4pPr lvl="3" algn="ctr" rtl="0">
              <a:spcBef>
                <a:spcPts val="0"/>
              </a:spcBef>
              <a:spcAft>
                <a:spcPts val="0"/>
              </a:spcAft>
              <a:buSzPts val="3000"/>
              <a:buNone/>
              <a:defRPr sz="6000"/>
            </a:lvl4pPr>
            <a:lvl5pPr lvl="4" algn="ctr" rtl="0">
              <a:spcBef>
                <a:spcPts val="0"/>
              </a:spcBef>
              <a:spcAft>
                <a:spcPts val="0"/>
              </a:spcAft>
              <a:buSzPts val="3000"/>
              <a:buNone/>
              <a:defRPr sz="6000"/>
            </a:lvl5pPr>
            <a:lvl6pPr lvl="5" algn="ctr" rtl="0">
              <a:spcBef>
                <a:spcPts val="0"/>
              </a:spcBef>
              <a:spcAft>
                <a:spcPts val="0"/>
              </a:spcAft>
              <a:buSzPts val="3000"/>
              <a:buNone/>
              <a:defRPr sz="6000"/>
            </a:lvl6pPr>
            <a:lvl7pPr lvl="6" algn="ctr" rtl="0">
              <a:spcBef>
                <a:spcPts val="0"/>
              </a:spcBef>
              <a:spcAft>
                <a:spcPts val="0"/>
              </a:spcAft>
              <a:buSzPts val="3000"/>
              <a:buNone/>
              <a:defRPr sz="6000"/>
            </a:lvl7pPr>
            <a:lvl8pPr lvl="7" algn="ctr" rtl="0">
              <a:spcBef>
                <a:spcPts val="0"/>
              </a:spcBef>
              <a:spcAft>
                <a:spcPts val="0"/>
              </a:spcAft>
              <a:buSzPts val="3000"/>
              <a:buNone/>
              <a:defRPr sz="6000"/>
            </a:lvl8pPr>
            <a:lvl9pPr lvl="8" algn="ctr" rtl="0">
              <a:spcBef>
                <a:spcPts val="0"/>
              </a:spcBef>
              <a:spcAft>
                <a:spcPts val="0"/>
              </a:spcAft>
              <a:buSzPts val="3000"/>
              <a:buNone/>
              <a:defRPr sz="6000"/>
            </a:lvl9pPr>
          </a:lstStyle>
          <a:p>
            <a:r>
              <a:t>xx%</a:t>
            </a:r>
          </a:p>
        </p:txBody>
      </p:sp>
      <p:sp>
        <p:nvSpPr>
          <p:cNvPr id="204" name="Google Shape;204;p13"/>
          <p:cNvSpPr txBox="1">
            <a:spLocks noGrp="1"/>
          </p:cNvSpPr>
          <p:nvPr>
            <p:ph type="title" idx="14" hasCustomPrompt="1"/>
          </p:nvPr>
        </p:nvSpPr>
        <p:spPr>
          <a:xfrm rot="1410">
            <a:off x="14882672" y="8174866"/>
            <a:ext cx="1462800" cy="1060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6000">
                <a:solidFill>
                  <a:schemeClr val="lt1"/>
                </a:solidFill>
              </a:defRPr>
            </a:lvl1pPr>
            <a:lvl2pPr lvl="1" algn="ctr" rtl="0">
              <a:spcBef>
                <a:spcPts val="0"/>
              </a:spcBef>
              <a:spcAft>
                <a:spcPts val="0"/>
              </a:spcAft>
              <a:buSzPts val="3000"/>
              <a:buNone/>
              <a:defRPr sz="6000"/>
            </a:lvl2pPr>
            <a:lvl3pPr lvl="2" algn="ctr" rtl="0">
              <a:spcBef>
                <a:spcPts val="0"/>
              </a:spcBef>
              <a:spcAft>
                <a:spcPts val="0"/>
              </a:spcAft>
              <a:buSzPts val="3000"/>
              <a:buNone/>
              <a:defRPr sz="6000"/>
            </a:lvl3pPr>
            <a:lvl4pPr lvl="3" algn="ctr" rtl="0">
              <a:spcBef>
                <a:spcPts val="0"/>
              </a:spcBef>
              <a:spcAft>
                <a:spcPts val="0"/>
              </a:spcAft>
              <a:buSzPts val="3000"/>
              <a:buNone/>
              <a:defRPr sz="6000"/>
            </a:lvl4pPr>
            <a:lvl5pPr lvl="4" algn="ctr" rtl="0">
              <a:spcBef>
                <a:spcPts val="0"/>
              </a:spcBef>
              <a:spcAft>
                <a:spcPts val="0"/>
              </a:spcAft>
              <a:buSzPts val="3000"/>
              <a:buNone/>
              <a:defRPr sz="6000"/>
            </a:lvl5pPr>
            <a:lvl6pPr lvl="5" algn="ctr" rtl="0">
              <a:spcBef>
                <a:spcPts val="0"/>
              </a:spcBef>
              <a:spcAft>
                <a:spcPts val="0"/>
              </a:spcAft>
              <a:buSzPts val="3000"/>
              <a:buNone/>
              <a:defRPr sz="6000"/>
            </a:lvl6pPr>
            <a:lvl7pPr lvl="6" algn="ctr" rtl="0">
              <a:spcBef>
                <a:spcPts val="0"/>
              </a:spcBef>
              <a:spcAft>
                <a:spcPts val="0"/>
              </a:spcAft>
              <a:buSzPts val="3000"/>
              <a:buNone/>
              <a:defRPr sz="6000"/>
            </a:lvl7pPr>
            <a:lvl8pPr lvl="7" algn="ctr" rtl="0">
              <a:spcBef>
                <a:spcPts val="0"/>
              </a:spcBef>
              <a:spcAft>
                <a:spcPts val="0"/>
              </a:spcAft>
              <a:buSzPts val="3000"/>
              <a:buNone/>
              <a:defRPr sz="6000"/>
            </a:lvl8pPr>
            <a:lvl9pPr lvl="8" algn="ctr" rtl="0">
              <a:spcBef>
                <a:spcPts val="0"/>
              </a:spcBef>
              <a:spcAft>
                <a:spcPts val="0"/>
              </a:spcAft>
              <a:buSzPts val="3000"/>
              <a:buNone/>
              <a:defRPr sz="6000"/>
            </a:lvl9pPr>
          </a:lstStyle>
          <a:p>
            <a:r>
              <a:t>xx%</a:t>
            </a:r>
          </a:p>
        </p:txBody>
      </p:sp>
      <p:sp>
        <p:nvSpPr>
          <p:cNvPr id="205" name="Google Shape;205;p13"/>
          <p:cNvSpPr txBox="1">
            <a:spLocks noGrp="1"/>
          </p:cNvSpPr>
          <p:nvPr>
            <p:ph type="title" idx="15"/>
          </p:nvPr>
        </p:nvSpPr>
        <p:spPr>
          <a:xfrm>
            <a:off x="1440000" y="1080000"/>
            <a:ext cx="10409400" cy="1128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a:endParaRPr/>
          </a:p>
        </p:txBody>
      </p:sp>
    </p:spTree>
    <p:extLst>
      <p:ext uri="{BB962C8B-B14F-4D97-AF65-F5344CB8AC3E}">
        <p14:creationId xmlns:p14="http://schemas.microsoft.com/office/powerpoint/2010/main" val="457801675"/>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06"/>
        <p:cNvGrpSpPr/>
        <p:nvPr/>
      </p:nvGrpSpPr>
      <p:grpSpPr>
        <a:xfrm>
          <a:off x="0" y="0"/>
          <a:ext cx="0" cy="0"/>
          <a:chOff x="0" y="0"/>
          <a:chExt cx="0" cy="0"/>
        </a:xfrm>
      </p:grpSpPr>
      <p:sp>
        <p:nvSpPr>
          <p:cNvPr id="207" name="Google Shape;207;p14"/>
          <p:cNvSpPr/>
          <p:nvPr/>
        </p:nvSpPr>
        <p:spPr>
          <a:xfrm>
            <a:off x="-55950" y="-67150"/>
            <a:ext cx="18436200" cy="2361600"/>
          </a:xfrm>
          <a:prstGeom prst="rect">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08" name="Google Shape;208;p14"/>
          <p:cNvSpPr txBox="1">
            <a:spLocks noGrp="1"/>
          </p:cNvSpPr>
          <p:nvPr>
            <p:ph type="title"/>
          </p:nvPr>
        </p:nvSpPr>
        <p:spPr>
          <a:xfrm>
            <a:off x="1440000" y="1080000"/>
            <a:ext cx="15958800" cy="11286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09" name="Google Shape;209;p14"/>
          <p:cNvSpPr/>
          <p:nvPr/>
        </p:nvSpPr>
        <p:spPr>
          <a:xfrm>
            <a:off x="850700" y="2417850"/>
            <a:ext cx="16555800" cy="7164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Tree>
    <p:extLst>
      <p:ext uri="{BB962C8B-B14F-4D97-AF65-F5344CB8AC3E}">
        <p14:creationId xmlns:p14="http://schemas.microsoft.com/office/powerpoint/2010/main" val="339827519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3"/>
        </a:solidFill>
        <a:effectLst/>
      </p:bgPr>
    </p:bg>
    <p:spTree>
      <p:nvGrpSpPr>
        <p:cNvPr id="1" name="Shape 210"/>
        <p:cNvGrpSpPr/>
        <p:nvPr/>
      </p:nvGrpSpPr>
      <p:grpSpPr>
        <a:xfrm>
          <a:off x="0" y="0"/>
          <a:ext cx="0" cy="0"/>
          <a:chOff x="0" y="0"/>
          <a:chExt cx="0" cy="0"/>
        </a:xfrm>
      </p:grpSpPr>
      <p:sp>
        <p:nvSpPr>
          <p:cNvPr id="211" name="Google Shape;211;p15"/>
          <p:cNvSpPr txBox="1">
            <a:spLocks noGrp="1"/>
          </p:cNvSpPr>
          <p:nvPr>
            <p:ph type="title"/>
          </p:nvPr>
        </p:nvSpPr>
        <p:spPr>
          <a:xfrm rot="-949">
            <a:off x="10001250" y="8190938"/>
            <a:ext cx="6523200" cy="8586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1800"/>
              <a:buNone/>
              <a:defRPr sz="4800">
                <a:solidFill>
                  <a:schemeClr val="accent1"/>
                </a:solidFill>
              </a:defRPr>
            </a:lvl1pPr>
            <a:lvl2pPr lvl="1" algn="ctr" rtl="0">
              <a:spcBef>
                <a:spcPts val="0"/>
              </a:spcBef>
              <a:spcAft>
                <a:spcPts val="0"/>
              </a:spcAft>
              <a:buSzPts val="1800"/>
              <a:buNone/>
              <a:defRPr sz="3600"/>
            </a:lvl2pPr>
            <a:lvl3pPr lvl="2" algn="ctr" rtl="0">
              <a:spcBef>
                <a:spcPts val="0"/>
              </a:spcBef>
              <a:spcAft>
                <a:spcPts val="0"/>
              </a:spcAft>
              <a:buSzPts val="1800"/>
              <a:buNone/>
              <a:defRPr sz="3600"/>
            </a:lvl3pPr>
            <a:lvl4pPr lvl="3" algn="ctr" rtl="0">
              <a:spcBef>
                <a:spcPts val="0"/>
              </a:spcBef>
              <a:spcAft>
                <a:spcPts val="0"/>
              </a:spcAft>
              <a:buSzPts val="1800"/>
              <a:buNone/>
              <a:defRPr sz="3600"/>
            </a:lvl4pPr>
            <a:lvl5pPr lvl="4" algn="ctr" rtl="0">
              <a:spcBef>
                <a:spcPts val="0"/>
              </a:spcBef>
              <a:spcAft>
                <a:spcPts val="0"/>
              </a:spcAft>
              <a:buSzPts val="1800"/>
              <a:buNone/>
              <a:defRPr sz="3600"/>
            </a:lvl5pPr>
            <a:lvl6pPr lvl="5" algn="ctr" rtl="0">
              <a:spcBef>
                <a:spcPts val="0"/>
              </a:spcBef>
              <a:spcAft>
                <a:spcPts val="0"/>
              </a:spcAft>
              <a:buSzPts val="1800"/>
              <a:buNone/>
              <a:defRPr sz="3600"/>
            </a:lvl6pPr>
            <a:lvl7pPr lvl="6" algn="ctr" rtl="0">
              <a:spcBef>
                <a:spcPts val="0"/>
              </a:spcBef>
              <a:spcAft>
                <a:spcPts val="0"/>
              </a:spcAft>
              <a:buSzPts val="1800"/>
              <a:buNone/>
              <a:defRPr sz="3600"/>
            </a:lvl7pPr>
            <a:lvl8pPr lvl="7" algn="ctr" rtl="0">
              <a:spcBef>
                <a:spcPts val="0"/>
              </a:spcBef>
              <a:spcAft>
                <a:spcPts val="0"/>
              </a:spcAft>
              <a:buSzPts val="1800"/>
              <a:buNone/>
              <a:defRPr sz="3600"/>
            </a:lvl8pPr>
            <a:lvl9pPr lvl="8" algn="ctr" rtl="0">
              <a:spcBef>
                <a:spcPts val="0"/>
              </a:spcBef>
              <a:spcAft>
                <a:spcPts val="0"/>
              </a:spcAft>
              <a:buSzPts val="1800"/>
              <a:buNone/>
              <a:defRPr sz="3600"/>
            </a:lvl9pPr>
          </a:lstStyle>
          <a:p>
            <a:endParaRPr/>
          </a:p>
        </p:txBody>
      </p:sp>
      <p:sp>
        <p:nvSpPr>
          <p:cNvPr id="212" name="Google Shape;212;p15"/>
          <p:cNvSpPr txBox="1">
            <a:spLocks noGrp="1"/>
          </p:cNvSpPr>
          <p:nvPr>
            <p:ph type="subTitle" idx="1"/>
          </p:nvPr>
        </p:nvSpPr>
        <p:spPr>
          <a:xfrm>
            <a:off x="6915000" y="4563750"/>
            <a:ext cx="9933000" cy="303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4800"/>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sp>
        <p:nvSpPr>
          <p:cNvPr id="213" name="Google Shape;213;p15"/>
          <p:cNvSpPr/>
          <p:nvPr/>
        </p:nvSpPr>
        <p:spPr>
          <a:xfrm rot="10800000">
            <a:off x="-95355" y="-2247891"/>
            <a:ext cx="30289406" cy="14058842"/>
          </a:xfrm>
          <a:custGeom>
            <a:avLst/>
            <a:gdLst/>
            <a:ahLst/>
            <a:cxnLst/>
            <a:rect l="l" t="t" r="r" b="b"/>
            <a:pathLst>
              <a:path w="90638" h="37327" extrusionOk="0">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14" name="Google Shape;214;p15"/>
          <p:cNvSpPr/>
          <p:nvPr/>
        </p:nvSpPr>
        <p:spPr>
          <a:xfrm>
            <a:off x="16848000" y="-114300"/>
            <a:ext cx="1676400" cy="1613400"/>
          </a:xfrm>
          <a:prstGeom prst="rect">
            <a:avLst/>
          </a:pr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pic>
        <p:nvPicPr>
          <p:cNvPr id="215" name="Google Shape;215;p15"/>
          <p:cNvPicPr preferRelativeResize="0"/>
          <p:nvPr/>
        </p:nvPicPr>
        <p:blipFill>
          <a:blip r:embed="rId2">
            <a:alphaModFix/>
          </a:blip>
          <a:stretch>
            <a:fillRect/>
          </a:stretch>
        </p:blipFill>
        <p:spPr>
          <a:xfrm rot="2888599" flipH="1">
            <a:off x="-2713132" y="3493552"/>
            <a:ext cx="9523660" cy="10111196"/>
          </a:xfrm>
          <a:prstGeom prst="rect">
            <a:avLst/>
          </a:prstGeom>
          <a:noFill/>
          <a:ln>
            <a:noFill/>
          </a:ln>
        </p:spPr>
      </p:pic>
      <p:grpSp>
        <p:nvGrpSpPr>
          <p:cNvPr id="216" name="Google Shape;216;p15"/>
          <p:cNvGrpSpPr/>
          <p:nvPr/>
        </p:nvGrpSpPr>
        <p:grpSpPr>
          <a:xfrm>
            <a:off x="1440000" y="1080000"/>
            <a:ext cx="4663200" cy="549000"/>
            <a:chOff x="720000" y="540000"/>
            <a:chExt cx="2331600" cy="274500"/>
          </a:xfrm>
        </p:grpSpPr>
        <p:sp>
          <p:nvSpPr>
            <p:cNvPr id="217" name="Google Shape;217;p15"/>
            <p:cNvSpPr/>
            <p:nvPr/>
          </p:nvSpPr>
          <p:spPr>
            <a:xfrm>
              <a:off x="720000" y="540000"/>
              <a:ext cx="2331600" cy="2745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nvGrpSpPr>
            <p:cNvPr id="218" name="Google Shape;218;p15"/>
            <p:cNvGrpSpPr/>
            <p:nvPr/>
          </p:nvGrpSpPr>
          <p:grpSpPr>
            <a:xfrm>
              <a:off x="2783393" y="590851"/>
              <a:ext cx="173819" cy="172772"/>
              <a:chOff x="1979925" y="448850"/>
              <a:chExt cx="79500" cy="79025"/>
            </a:xfrm>
          </p:grpSpPr>
          <p:sp>
            <p:nvSpPr>
              <p:cNvPr id="219" name="Google Shape;219;p15"/>
              <p:cNvSpPr/>
              <p:nvPr/>
            </p:nvSpPr>
            <p:spPr>
              <a:xfrm>
                <a:off x="1979925" y="448850"/>
                <a:ext cx="71075" cy="71075"/>
              </a:xfrm>
              <a:custGeom>
                <a:avLst/>
                <a:gdLst/>
                <a:ahLst/>
                <a:cxnLst/>
                <a:rect l="l" t="t" r="r" b="b"/>
                <a:pathLst>
                  <a:path w="2843" h="2843" extrusionOk="0">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20" name="Google Shape;220;p15"/>
              <p:cNvSpPr/>
              <p:nvPr/>
            </p:nvSpPr>
            <p:spPr>
              <a:xfrm>
                <a:off x="2031575" y="501000"/>
                <a:ext cx="27850" cy="26875"/>
              </a:xfrm>
              <a:custGeom>
                <a:avLst/>
                <a:gdLst/>
                <a:ahLst/>
                <a:cxnLst/>
                <a:rect l="l" t="t" r="r" b="b"/>
                <a:pathLst>
                  <a:path w="1114" h="1075" extrusionOk="0">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spTree>
    <p:extLst>
      <p:ext uri="{BB962C8B-B14F-4D97-AF65-F5344CB8AC3E}">
        <p14:creationId xmlns:p14="http://schemas.microsoft.com/office/powerpoint/2010/main" val="2337738746"/>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chemeClr val="accent3"/>
        </a:solidFill>
        <a:effectLst/>
      </p:bgPr>
    </p:bg>
    <p:spTree>
      <p:nvGrpSpPr>
        <p:cNvPr id="1" name="Shape 221"/>
        <p:cNvGrpSpPr/>
        <p:nvPr/>
      </p:nvGrpSpPr>
      <p:grpSpPr>
        <a:xfrm>
          <a:off x="0" y="0"/>
          <a:ext cx="0" cy="0"/>
          <a:chOff x="0" y="0"/>
          <a:chExt cx="0" cy="0"/>
        </a:xfrm>
      </p:grpSpPr>
      <p:sp>
        <p:nvSpPr>
          <p:cNvPr id="222" name="Google Shape;222;p16"/>
          <p:cNvSpPr/>
          <p:nvPr/>
        </p:nvSpPr>
        <p:spPr>
          <a:xfrm rot="5400000">
            <a:off x="-3384929" y="-1044196"/>
            <a:ext cx="15837630" cy="13468328"/>
          </a:xfrm>
          <a:custGeom>
            <a:avLst/>
            <a:gdLst/>
            <a:ahLst/>
            <a:cxnLst/>
            <a:rect l="l" t="t" r="r" b="b"/>
            <a:pathLst>
              <a:path w="90638" h="37327" extrusionOk="0">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23" name="Google Shape;223;p16"/>
          <p:cNvSpPr/>
          <p:nvPr/>
        </p:nvSpPr>
        <p:spPr>
          <a:xfrm>
            <a:off x="11163300" y="-171450"/>
            <a:ext cx="7296000" cy="10648800"/>
          </a:xfrm>
          <a:prstGeom prst="rect">
            <a:avLst/>
          </a:pr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24" name="Google Shape;224;p16"/>
          <p:cNvSpPr txBox="1">
            <a:spLocks noGrp="1"/>
          </p:cNvSpPr>
          <p:nvPr>
            <p:ph type="title"/>
          </p:nvPr>
        </p:nvSpPr>
        <p:spPr>
          <a:xfrm>
            <a:off x="4248150" y="4526750"/>
            <a:ext cx="9792000" cy="168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8600"/>
            </a:lvl1pPr>
            <a:lvl2pPr lvl="1" algn="ctr" rtl="0">
              <a:spcBef>
                <a:spcPts val="0"/>
              </a:spcBef>
              <a:spcAft>
                <a:spcPts val="0"/>
              </a:spcAft>
              <a:buSzPts val="3600"/>
              <a:buNone/>
              <a:defRPr sz="7200"/>
            </a:lvl2pPr>
            <a:lvl3pPr lvl="2" algn="ctr" rtl="0">
              <a:spcBef>
                <a:spcPts val="0"/>
              </a:spcBef>
              <a:spcAft>
                <a:spcPts val="0"/>
              </a:spcAft>
              <a:buSzPts val="3600"/>
              <a:buNone/>
              <a:defRPr sz="7200"/>
            </a:lvl3pPr>
            <a:lvl4pPr lvl="3" algn="ctr" rtl="0">
              <a:spcBef>
                <a:spcPts val="0"/>
              </a:spcBef>
              <a:spcAft>
                <a:spcPts val="0"/>
              </a:spcAft>
              <a:buSzPts val="3600"/>
              <a:buNone/>
              <a:defRPr sz="7200"/>
            </a:lvl4pPr>
            <a:lvl5pPr lvl="4" algn="ctr" rtl="0">
              <a:spcBef>
                <a:spcPts val="0"/>
              </a:spcBef>
              <a:spcAft>
                <a:spcPts val="0"/>
              </a:spcAft>
              <a:buSzPts val="3600"/>
              <a:buNone/>
              <a:defRPr sz="7200"/>
            </a:lvl5pPr>
            <a:lvl6pPr lvl="5" algn="ctr" rtl="0">
              <a:spcBef>
                <a:spcPts val="0"/>
              </a:spcBef>
              <a:spcAft>
                <a:spcPts val="0"/>
              </a:spcAft>
              <a:buSzPts val="3600"/>
              <a:buNone/>
              <a:defRPr sz="7200"/>
            </a:lvl6pPr>
            <a:lvl7pPr lvl="6" algn="ctr" rtl="0">
              <a:spcBef>
                <a:spcPts val="0"/>
              </a:spcBef>
              <a:spcAft>
                <a:spcPts val="0"/>
              </a:spcAft>
              <a:buSzPts val="3600"/>
              <a:buNone/>
              <a:defRPr sz="7200"/>
            </a:lvl7pPr>
            <a:lvl8pPr lvl="7" algn="ctr" rtl="0">
              <a:spcBef>
                <a:spcPts val="0"/>
              </a:spcBef>
              <a:spcAft>
                <a:spcPts val="0"/>
              </a:spcAft>
              <a:buSzPts val="3600"/>
              <a:buNone/>
              <a:defRPr sz="7200"/>
            </a:lvl8pPr>
            <a:lvl9pPr lvl="8" algn="ctr" rtl="0">
              <a:spcBef>
                <a:spcPts val="0"/>
              </a:spcBef>
              <a:spcAft>
                <a:spcPts val="0"/>
              </a:spcAft>
              <a:buSzPts val="3600"/>
              <a:buNone/>
              <a:defRPr sz="7200"/>
            </a:lvl9pPr>
          </a:lstStyle>
          <a:p>
            <a:endParaRPr/>
          </a:p>
        </p:txBody>
      </p:sp>
      <p:sp>
        <p:nvSpPr>
          <p:cNvPr id="225" name="Google Shape;225;p16"/>
          <p:cNvSpPr txBox="1">
            <a:spLocks noGrp="1"/>
          </p:cNvSpPr>
          <p:nvPr>
            <p:ph type="title" idx="2" hasCustomPrompt="1"/>
          </p:nvPr>
        </p:nvSpPr>
        <p:spPr>
          <a:xfrm>
            <a:off x="7593900" y="2587248"/>
            <a:ext cx="3100200" cy="1938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15000">
                <a:solidFill>
                  <a:schemeClr val="accent1"/>
                </a:solidFill>
              </a:defRPr>
            </a:lvl1pPr>
            <a:lvl2pPr lvl="1" algn="ctr" rtl="0">
              <a:spcBef>
                <a:spcPts val="0"/>
              </a:spcBef>
              <a:spcAft>
                <a:spcPts val="0"/>
              </a:spcAft>
              <a:buSzPts val="6000"/>
              <a:buNone/>
              <a:defRPr sz="12000"/>
            </a:lvl2pPr>
            <a:lvl3pPr lvl="2" algn="ctr" rtl="0">
              <a:spcBef>
                <a:spcPts val="0"/>
              </a:spcBef>
              <a:spcAft>
                <a:spcPts val="0"/>
              </a:spcAft>
              <a:buSzPts val="6000"/>
              <a:buNone/>
              <a:defRPr sz="12000"/>
            </a:lvl3pPr>
            <a:lvl4pPr lvl="3" algn="ctr" rtl="0">
              <a:spcBef>
                <a:spcPts val="0"/>
              </a:spcBef>
              <a:spcAft>
                <a:spcPts val="0"/>
              </a:spcAft>
              <a:buSzPts val="6000"/>
              <a:buNone/>
              <a:defRPr sz="12000"/>
            </a:lvl4pPr>
            <a:lvl5pPr lvl="4" algn="ctr" rtl="0">
              <a:spcBef>
                <a:spcPts val="0"/>
              </a:spcBef>
              <a:spcAft>
                <a:spcPts val="0"/>
              </a:spcAft>
              <a:buSzPts val="6000"/>
              <a:buNone/>
              <a:defRPr sz="12000"/>
            </a:lvl5pPr>
            <a:lvl6pPr lvl="5" algn="ctr" rtl="0">
              <a:spcBef>
                <a:spcPts val="0"/>
              </a:spcBef>
              <a:spcAft>
                <a:spcPts val="0"/>
              </a:spcAft>
              <a:buSzPts val="6000"/>
              <a:buNone/>
              <a:defRPr sz="12000"/>
            </a:lvl6pPr>
            <a:lvl7pPr lvl="6" algn="ctr" rtl="0">
              <a:spcBef>
                <a:spcPts val="0"/>
              </a:spcBef>
              <a:spcAft>
                <a:spcPts val="0"/>
              </a:spcAft>
              <a:buSzPts val="6000"/>
              <a:buNone/>
              <a:defRPr sz="12000"/>
            </a:lvl7pPr>
            <a:lvl8pPr lvl="7" algn="ctr" rtl="0">
              <a:spcBef>
                <a:spcPts val="0"/>
              </a:spcBef>
              <a:spcAft>
                <a:spcPts val="0"/>
              </a:spcAft>
              <a:buSzPts val="6000"/>
              <a:buNone/>
              <a:defRPr sz="12000"/>
            </a:lvl8pPr>
            <a:lvl9pPr lvl="8" algn="ctr" rtl="0">
              <a:spcBef>
                <a:spcPts val="0"/>
              </a:spcBef>
              <a:spcAft>
                <a:spcPts val="0"/>
              </a:spcAft>
              <a:buSzPts val="6000"/>
              <a:buNone/>
              <a:defRPr sz="12000"/>
            </a:lvl9pPr>
          </a:lstStyle>
          <a:p>
            <a:r>
              <a:t>xx%</a:t>
            </a:r>
          </a:p>
        </p:txBody>
      </p:sp>
      <p:sp>
        <p:nvSpPr>
          <p:cNvPr id="226" name="Google Shape;226;p16"/>
          <p:cNvSpPr txBox="1">
            <a:spLocks noGrp="1"/>
          </p:cNvSpPr>
          <p:nvPr>
            <p:ph type="subTitle" idx="1"/>
          </p:nvPr>
        </p:nvSpPr>
        <p:spPr>
          <a:xfrm rot="710">
            <a:off x="4784100" y="6673248"/>
            <a:ext cx="8719800" cy="690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200"/>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grpSp>
        <p:nvGrpSpPr>
          <p:cNvPr id="227" name="Google Shape;227;p16"/>
          <p:cNvGrpSpPr/>
          <p:nvPr/>
        </p:nvGrpSpPr>
        <p:grpSpPr>
          <a:xfrm>
            <a:off x="12184800" y="1539650"/>
            <a:ext cx="4663200" cy="549000"/>
            <a:chOff x="720000" y="540000"/>
            <a:chExt cx="2331600" cy="274500"/>
          </a:xfrm>
        </p:grpSpPr>
        <p:sp>
          <p:nvSpPr>
            <p:cNvPr id="228" name="Google Shape;228;p16"/>
            <p:cNvSpPr/>
            <p:nvPr/>
          </p:nvSpPr>
          <p:spPr>
            <a:xfrm>
              <a:off x="720000" y="540000"/>
              <a:ext cx="2331600" cy="274500"/>
            </a:xfrm>
            <a:prstGeom prst="roundRect">
              <a:avLst>
                <a:gd name="adj" fmla="val 50000"/>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nvGrpSpPr>
            <p:cNvPr id="229" name="Google Shape;229;p16"/>
            <p:cNvGrpSpPr/>
            <p:nvPr/>
          </p:nvGrpSpPr>
          <p:grpSpPr>
            <a:xfrm>
              <a:off x="2783393" y="590851"/>
              <a:ext cx="173819" cy="172772"/>
              <a:chOff x="1979925" y="448850"/>
              <a:chExt cx="79500" cy="79025"/>
            </a:xfrm>
          </p:grpSpPr>
          <p:sp>
            <p:nvSpPr>
              <p:cNvPr id="230" name="Google Shape;230;p16"/>
              <p:cNvSpPr/>
              <p:nvPr/>
            </p:nvSpPr>
            <p:spPr>
              <a:xfrm>
                <a:off x="1979925" y="448850"/>
                <a:ext cx="71075" cy="71075"/>
              </a:xfrm>
              <a:custGeom>
                <a:avLst/>
                <a:gdLst/>
                <a:ahLst/>
                <a:cxnLst/>
                <a:rect l="l" t="t" r="r" b="b"/>
                <a:pathLst>
                  <a:path w="2843" h="2843" extrusionOk="0">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31" name="Google Shape;231;p16"/>
              <p:cNvSpPr/>
              <p:nvPr/>
            </p:nvSpPr>
            <p:spPr>
              <a:xfrm>
                <a:off x="2031575" y="501000"/>
                <a:ext cx="27850" cy="26875"/>
              </a:xfrm>
              <a:custGeom>
                <a:avLst/>
                <a:gdLst/>
                <a:ahLst/>
                <a:cxnLst/>
                <a:rect l="l" t="t" r="r" b="b"/>
                <a:pathLst>
                  <a:path w="1114" h="1075" extrusionOk="0">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spTree>
    <p:extLst>
      <p:ext uri="{BB962C8B-B14F-4D97-AF65-F5344CB8AC3E}">
        <p14:creationId xmlns:p14="http://schemas.microsoft.com/office/powerpoint/2010/main" val="1075470125"/>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accent3"/>
        </a:solidFill>
        <a:effectLst/>
      </p:bgPr>
    </p:bg>
    <p:spTree>
      <p:nvGrpSpPr>
        <p:cNvPr id="1" name="Shape 232"/>
        <p:cNvGrpSpPr/>
        <p:nvPr/>
      </p:nvGrpSpPr>
      <p:grpSpPr>
        <a:xfrm>
          <a:off x="0" y="0"/>
          <a:ext cx="0" cy="0"/>
          <a:chOff x="0" y="0"/>
          <a:chExt cx="0" cy="0"/>
        </a:xfrm>
      </p:grpSpPr>
      <p:sp>
        <p:nvSpPr>
          <p:cNvPr id="233" name="Google Shape;233;p17"/>
          <p:cNvSpPr/>
          <p:nvPr/>
        </p:nvSpPr>
        <p:spPr>
          <a:xfrm rot="10800000">
            <a:off x="-1539501" y="-1310978"/>
            <a:ext cx="21367002" cy="13468328"/>
          </a:xfrm>
          <a:custGeom>
            <a:avLst/>
            <a:gdLst/>
            <a:ahLst/>
            <a:cxnLst/>
            <a:rect l="l" t="t" r="r" b="b"/>
            <a:pathLst>
              <a:path w="90638" h="37327" extrusionOk="0">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34" name="Google Shape;234;p17"/>
          <p:cNvSpPr txBox="1">
            <a:spLocks noGrp="1"/>
          </p:cNvSpPr>
          <p:nvPr>
            <p:ph type="title"/>
          </p:nvPr>
        </p:nvSpPr>
        <p:spPr>
          <a:xfrm>
            <a:off x="4783800" y="5761300"/>
            <a:ext cx="8720400" cy="168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8600"/>
            </a:lvl1pPr>
            <a:lvl2pPr lvl="1" algn="ctr" rtl="0">
              <a:spcBef>
                <a:spcPts val="0"/>
              </a:spcBef>
              <a:spcAft>
                <a:spcPts val="0"/>
              </a:spcAft>
              <a:buSzPts val="3600"/>
              <a:buNone/>
              <a:defRPr sz="7200"/>
            </a:lvl2pPr>
            <a:lvl3pPr lvl="2" algn="ctr" rtl="0">
              <a:spcBef>
                <a:spcPts val="0"/>
              </a:spcBef>
              <a:spcAft>
                <a:spcPts val="0"/>
              </a:spcAft>
              <a:buSzPts val="3600"/>
              <a:buNone/>
              <a:defRPr sz="7200"/>
            </a:lvl3pPr>
            <a:lvl4pPr lvl="3" algn="ctr" rtl="0">
              <a:spcBef>
                <a:spcPts val="0"/>
              </a:spcBef>
              <a:spcAft>
                <a:spcPts val="0"/>
              </a:spcAft>
              <a:buSzPts val="3600"/>
              <a:buNone/>
              <a:defRPr sz="7200"/>
            </a:lvl4pPr>
            <a:lvl5pPr lvl="4" algn="ctr" rtl="0">
              <a:spcBef>
                <a:spcPts val="0"/>
              </a:spcBef>
              <a:spcAft>
                <a:spcPts val="0"/>
              </a:spcAft>
              <a:buSzPts val="3600"/>
              <a:buNone/>
              <a:defRPr sz="7200"/>
            </a:lvl5pPr>
            <a:lvl6pPr lvl="5" algn="ctr" rtl="0">
              <a:spcBef>
                <a:spcPts val="0"/>
              </a:spcBef>
              <a:spcAft>
                <a:spcPts val="0"/>
              </a:spcAft>
              <a:buSzPts val="3600"/>
              <a:buNone/>
              <a:defRPr sz="7200"/>
            </a:lvl6pPr>
            <a:lvl7pPr lvl="6" algn="ctr" rtl="0">
              <a:spcBef>
                <a:spcPts val="0"/>
              </a:spcBef>
              <a:spcAft>
                <a:spcPts val="0"/>
              </a:spcAft>
              <a:buSzPts val="3600"/>
              <a:buNone/>
              <a:defRPr sz="7200"/>
            </a:lvl7pPr>
            <a:lvl8pPr lvl="7" algn="ctr" rtl="0">
              <a:spcBef>
                <a:spcPts val="0"/>
              </a:spcBef>
              <a:spcAft>
                <a:spcPts val="0"/>
              </a:spcAft>
              <a:buSzPts val="3600"/>
              <a:buNone/>
              <a:defRPr sz="7200"/>
            </a:lvl8pPr>
            <a:lvl9pPr lvl="8" algn="ctr" rtl="0">
              <a:spcBef>
                <a:spcPts val="0"/>
              </a:spcBef>
              <a:spcAft>
                <a:spcPts val="0"/>
              </a:spcAft>
              <a:buSzPts val="3600"/>
              <a:buNone/>
              <a:defRPr sz="7200"/>
            </a:lvl9pPr>
          </a:lstStyle>
          <a:p>
            <a:endParaRPr/>
          </a:p>
        </p:txBody>
      </p:sp>
      <p:sp>
        <p:nvSpPr>
          <p:cNvPr id="235" name="Google Shape;235;p17"/>
          <p:cNvSpPr txBox="1">
            <a:spLocks noGrp="1"/>
          </p:cNvSpPr>
          <p:nvPr>
            <p:ph type="title" idx="2" hasCustomPrompt="1"/>
          </p:nvPr>
        </p:nvSpPr>
        <p:spPr>
          <a:xfrm>
            <a:off x="7593900" y="3821798"/>
            <a:ext cx="3100200" cy="1938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15000">
                <a:solidFill>
                  <a:schemeClr val="accent1"/>
                </a:solidFill>
              </a:defRPr>
            </a:lvl1pPr>
            <a:lvl2pPr lvl="1" algn="ctr" rtl="0">
              <a:spcBef>
                <a:spcPts val="0"/>
              </a:spcBef>
              <a:spcAft>
                <a:spcPts val="0"/>
              </a:spcAft>
              <a:buSzPts val="6000"/>
              <a:buNone/>
              <a:defRPr sz="12000"/>
            </a:lvl2pPr>
            <a:lvl3pPr lvl="2" algn="ctr" rtl="0">
              <a:spcBef>
                <a:spcPts val="0"/>
              </a:spcBef>
              <a:spcAft>
                <a:spcPts val="0"/>
              </a:spcAft>
              <a:buSzPts val="6000"/>
              <a:buNone/>
              <a:defRPr sz="12000"/>
            </a:lvl3pPr>
            <a:lvl4pPr lvl="3" algn="ctr" rtl="0">
              <a:spcBef>
                <a:spcPts val="0"/>
              </a:spcBef>
              <a:spcAft>
                <a:spcPts val="0"/>
              </a:spcAft>
              <a:buSzPts val="6000"/>
              <a:buNone/>
              <a:defRPr sz="12000"/>
            </a:lvl4pPr>
            <a:lvl5pPr lvl="4" algn="ctr" rtl="0">
              <a:spcBef>
                <a:spcPts val="0"/>
              </a:spcBef>
              <a:spcAft>
                <a:spcPts val="0"/>
              </a:spcAft>
              <a:buSzPts val="6000"/>
              <a:buNone/>
              <a:defRPr sz="12000"/>
            </a:lvl5pPr>
            <a:lvl6pPr lvl="5" algn="ctr" rtl="0">
              <a:spcBef>
                <a:spcPts val="0"/>
              </a:spcBef>
              <a:spcAft>
                <a:spcPts val="0"/>
              </a:spcAft>
              <a:buSzPts val="6000"/>
              <a:buNone/>
              <a:defRPr sz="12000"/>
            </a:lvl6pPr>
            <a:lvl7pPr lvl="6" algn="ctr" rtl="0">
              <a:spcBef>
                <a:spcPts val="0"/>
              </a:spcBef>
              <a:spcAft>
                <a:spcPts val="0"/>
              </a:spcAft>
              <a:buSzPts val="6000"/>
              <a:buNone/>
              <a:defRPr sz="12000"/>
            </a:lvl7pPr>
            <a:lvl8pPr lvl="7" algn="ctr" rtl="0">
              <a:spcBef>
                <a:spcPts val="0"/>
              </a:spcBef>
              <a:spcAft>
                <a:spcPts val="0"/>
              </a:spcAft>
              <a:buSzPts val="6000"/>
              <a:buNone/>
              <a:defRPr sz="12000"/>
            </a:lvl8pPr>
            <a:lvl9pPr lvl="8" algn="ctr" rtl="0">
              <a:spcBef>
                <a:spcPts val="0"/>
              </a:spcBef>
              <a:spcAft>
                <a:spcPts val="0"/>
              </a:spcAft>
              <a:buSzPts val="6000"/>
              <a:buNone/>
              <a:defRPr sz="12000"/>
            </a:lvl9pPr>
          </a:lstStyle>
          <a:p>
            <a:r>
              <a:t>xx%</a:t>
            </a:r>
          </a:p>
        </p:txBody>
      </p:sp>
      <p:sp>
        <p:nvSpPr>
          <p:cNvPr id="236" name="Google Shape;236;p17"/>
          <p:cNvSpPr txBox="1">
            <a:spLocks noGrp="1"/>
          </p:cNvSpPr>
          <p:nvPr>
            <p:ph type="subTitle" idx="1"/>
          </p:nvPr>
        </p:nvSpPr>
        <p:spPr>
          <a:xfrm rot="710">
            <a:off x="4784100" y="7846798"/>
            <a:ext cx="8719800" cy="690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200"/>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grpSp>
        <p:nvGrpSpPr>
          <p:cNvPr id="237" name="Google Shape;237;p17"/>
          <p:cNvGrpSpPr/>
          <p:nvPr/>
        </p:nvGrpSpPr>
        <p:grpSpPr>
          <a:xfrm>
            <a:off x="1440000" y="1080000"/>
            <a:ext cx="4663200" cy="549000"/>
            <a:chOff x="720000" y="540000"/>
            <a:chExt cx="2331600" cy="274500"/>
          </a:xfrm>
        </p:grpSpPr>
        <p:sp>
          <p:nvSpPr>
            <p:cNvPr id="238" name="Google Shape;238;p17"/>
            <p:cNvSpPr/>
            <p:nvPr/>
          </p:nvSpPr>
          <p:spPr>
            <a:xfrm>
              <a:off x="720000" y="540000"/>
              <a:ext cx="2331600" cy="2745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nvGrpSpPr>
            <p:cNvPr id="239" name="Google Shape;239;p17"/>
            <p:cNvGrpSpPr/>
            <p:nvPr/>
          </p:nvGrpSpPr>
          <p:grpSpPr>
            <a:xfrm>
              <a:off x="2783393" y="590851"/>
              <a:ext cx="173819" cy="172772"/>
              <a:chOff x="1979925" y="448850"/>
              <a:chExt cx="79500" cy="79025"/>
            </a:xfrm>
          </p:grpSpPr>
          <p:sp>
            <p:nvSpPr>
              <p:cNvPr id="240" name="Google Shape;240;p17"/>
              <p:cNvSpPr/>
              <p:nvPr/>
            </p:nvSpPr>
            <p:spPr>
              <a:xfrm>
                <a:off x="1979925" y="448850"/>
                <a:ext cx="71075" cy="71075"/>
              </a:xfrm>
              <a:custGeom>
                <a:avLst/>
                <a:gdLst/>
                <a:ahLst/>
                <a:cxnLst/>
                <a:rect l="l" t="t" r="r" b="b"/>
                <a:pathLst>
                  <a:path w="2843" h="2843" extrusionOk="0">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41" name="Google Shape;241;p17"/>
              <p:cNvSpPr/>
              <p:nvPr/>
            </p:nvSpPr>
            <p:spPr>
              <a:xfrm>
                <a:off x="2031575" y="501000"/>
                <a:ext cx="27850" cy="26875"/>
              </a:xfrm>
              <a:custGeom>
                <a:avLst/>
                <a:gdLst/>
                <a:ahLst/>
                <a:cxnLst/>
                <a:rect l="l" t="t" r="r" b="b"/>
                <a:pathLst>
                  <a:path w="1114" h="1075" extrusionOk="0">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pic>
        <p:nvPicPr>
          <p:cNvPr id="242" name="Google Shape;242;p17"/>
          <p:cNvPicPr preferRelativeResize="0"/>
          <p:nvPr/>
        </p:nvPicPr>
        <p:blipFill>
          <a:blip r:embed="rId2">
            <a:alphaModFix/>
          </a:blip>
          <a:stretch>
            <a:fillRect/>
          </a:stretch>
        </p:blipFill>
        <p:spPr>
          <a:xfrm rot="-9739595" flipH="1">
            <a:off x="13542802" y="-215320"/>
            <a:ext cx="6352696" cy="4196892"/>
          </a:xfrm>
          <a:prstGeom prst="rect">
            <a:avLst/>
          </a:prstGeom>
          <a:noFill/>
          <a:ln>
            <a:noFill/>
          </a:ln>
        </p:spPr>
      </p:pic>
    </p:spTree>
    <p:extLst>
      <p:ext uri="{BB962C8B-B14F-4D97-AF65-F5344CB8AC3E}">
        <p14:creationId xmlns:p14="http://schemas.microsoft.com/office/powerpoint/2010/main" val="2125244510"/>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Title and text">
    <p:bg>
      <p:bgPr>
        <a:solidFill>
          <a:schemeClr val="accent3"/>
        </a:solidFill>
        <a:effectLst/>
      </p:bgPr>
    </p:bg>
    <p:spTree>
      <p:nvGrpSpPr>
        <p:cNvPr id="1" name="Shape 253"/>
        <p:cNvGrpSpPr/>
        <p:nvPr/>
      </p:nvGrpSpPr>
      <p:grpSpPr>
        <a:xfrm>
          <a:off x="0" y="0"/>
          <a:ext cx="0" cy="0"/>
          <a:chOff x="0" y="0"/>
          <a:chExt cx="0" cy="0"/>
        </a:xfrm>
      </p:grpSpPr>
      <p:sp>
        <p:nvSpPr>
          <p:cNvPr id="254" name="Google Shape;254;p19"/>
          <p:cNvSpPr/>
          <p:nvPr/>
        </p:nvSpPr>
        <p:spPr>
          <a:xfrm>
            <a:off x="-57150" y="-133350"/>
            <a:ext cx="2743200" cy="10611000"/>
          </a:xfrm>
          <a:prstGeom prst="rect">
            <a:avLst/>
          </a:pr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5" name="Google Shape;255;p19"/>
          <p:cNvSpPr/>
          <p:nvPr/>
        </p:nvSpPr>
        <p:spPr>
          <a:xfrm rot="10800000">
            <a:off x="2038352" y="-1371562"/>
            <a:ext cx="16015204" cy="12987908"/>
          </a:xfrm>
          <a:custGeom>
            <a:avLst/>
            <a:gdLst/>
            <a:ahLst/>
            <a:cxnLst/>
            <a:rect l="l" t="t" r="r" b="b"/>
            <a:pathLst>
              <a:path w="63502" h="45586" extrusionOk="0">
                <a:moveTo>
                  <a:pt x="50853" y="0"/>
                </a:moveTo>
                <a:cubicBezTo>
                  <a:pt x="42114" y="0"/>
                  <a:pt x="35310" y="5109"/>
                  <a:pt x="31860" y="10116"/>
                </a:cubicBezTo>
                <a:cubicBezTo>
                  <a:pt x="27055" y="17094"/>
                  <a:pt x="17289" y="15987"/>
                  <a:pt x="11090" y="21695"/>
                </a:cubicBezTo>
                <a:cubicBezTo>
                  <a:pt x="0" y="31909"/>
                  <a:pt x="6141" y="45586"/>
                  <a:pt x="6141" y="45586"/>
                </a:cubicBezTo>
                <a:lnTo>
                  <a:pt x="63502" y="45586"/>
                </a:lnTo>
                <a:lnTo>
                  <a:pt x="63502" y="3471"/>
                </a:lnTo>
                <a:cubicBezTo>
                  <a:pt x="58987" y="1005"/>
                  <a:pt x="54730" y="0"/>
                  <a:pt x="50853" y="0"/>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256" name="Google Shape;256;p19"/>
          <p:cNvSpPr/>
          <p:nvPr/>
        </p:nvSpPr>
        <p:spPr>
          <a:xfrm rot="10800000">
            <a:off x="6551334" y="8642992"/>
            <a:ext cx="5179684" cy="4240316"/>
          </a:xfrm>
          <a:custGeom>
            <a:avLst/>
            <a:gdLst/>
            <a:ahLst/>
            <a:cxnLst/>
            <a:rect l="l" t="t" r="r" b="b"/>
            <a:pathLst>
              <a:path w="20538" h="14883" extrusionOk="0">
                <a:moveTo>
                  <a:pt x="15672" y="1"/>
                </a:moveTo>
                <a:cubicBezTo>
                  <a:pt x="13127" y="1"/>
                  <a:pt x="9110" y="1757"/>
                  <a:pt x="6451" y="4171"/>
                </a:cubicBezTo>
                <a:cubicBezTo>
                  <a:pt x="2974" y="7328"/>
                  <a:pt x="1" y="14883"/>
                  <a:pt x="2607" y="14883"/>
                </a:cubicBezTo>
                <a:cubicBezTo>
                  <a:pt x="3310" y="14883"/>
                  <a:pt x="4418" y="14334"/>
                  <a:pt x="6031" y="13002"/>
                </a:cubicBezTo>
                <a:cubicBezTo>
                  <a:pt x="6031" y="13002"/>
                  <a:pt x="11223" y="7148"/>
                  <a:pt x="15880" y="5049"/>
                </a:cubicBezTo>
                <a:cubicBezTo>
                  <a:pt x="20537" y="2949"/>
                  <a:pt x="18936" y="577"/>
                  <a:pt x="16529" y="80"/>
                </a:cubicBezTo>
                <a:cubicBezTo>
                  <a:pt x="16269" y="27"/>
                  <a:pt x="15981" y="1"/>
                  <a:pt x="15672" y="1"/>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grpSp>
        <p:nvGrpSpPr>
          <p:cNvPr id="257" name="Google Shape;257;p19"/>
          <p:cNvGrpSpPr/>
          <p:nvPr/>
        </p:nvGrpSpPr>
        <p:grpSpPr>
          <a:xfrm>
            <a:off x="12184800" y="7923000"/>
            <a:ext cx="4663200" cy="549000"/>
            <a:chOff x="720000" y="540000"/>
            <a:chExt cx="2331600" cy="274500"/>
          </a:xfrm>
        </p:grpSpPr>
        <p:sp>
          <p:nvSpPr>
            <p:cNvPr id="258" name="Google Shape;258;p19"/>
            <p:cNvSpPr/>
            <p:nvPr/>
          </p:nvSpPr>
          <p:spPr>
            <a:xfrm>
              <a:off x="720000" y="540000"/>
              <a:ext cx="2331600" cy="2745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nvGrpSpPr>
            <p:cNvPr id="259" name="Google Shape;259;p19"/>
            <p:cNvGrpSpPr/>
            <p:nvPr/>
          </p:nvGrpSpPr>
          <p:grpSpPr>
            <a:xfrm>
              <a:off x="2783393" y="590851"/>
              <a:ext cx="173819" cy="172772"/>
              <a:chOff x="1979925" y="448850"/>
              <a:chExt cx="79500" cy="79025"/>
            </a:xfrm>
          </p:grpSpPr>
          <p:sp>
            <p:nvSpPr>
              <p:cNvPr id="260" name="Google Shape;260;p19"/>
              <p:cNvSpPr/>
              <p:nvPr/>
            </p:nvSpPr>
            <p:spPr>
              <a:xfrm>
                <a:off x="1979925" y="448850"/>
                <a:ext cx="71075" cy="71075"/>
              </a:xfrm>
              <a:custGeom>
                <a:avLst/>
                <a:gdLst/>
                <a:ahLst/>
                <a:cxnLst/>
                <a:rect l="l" t="t" r="r" b="b"/>
                <a:pathLst>
                  <a:path w="2843" h="2843" extrusionOk="0">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61" name="Google Shape;261;p19"/>
              <p:cNvSpPr/>
              <p:nvPr/>
            </p:nvSpPr>
            <p:spPr>
              <a:xfrm>
                <a:off x="2031575" y="501000"/>
                <a:ext cx="27850" cy="26875"/>
              </a:xfrm>
              <a:custGeom>
                <a:avLst/>
                <a:gdLst/>
                <a:ahLst/>
                <a:cxnLst/>
                <a:rect l="l" t="t" r="r" b="b"/>
                <a:pathLst>
                  <a:path w="1114" h="1075" extrusionOk="0">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sp>
        <p:nvSpPr>
          <p:cNvPr id="262" name="Google Shape;262;p19"/>
          <p:cNvSpPr txBox="1">
            <a:spLocks noGrp="1"/>
          </p:cNvSpPr>
          <p:nvPr>
            <p:ph type="subTitle" idx="1"/>
          </p:nvPr>
        </p:nvSpPr>
        <p:spPr>
          <a:xfrm rot="229">
            <a:off x="1666850" y="6535750"/>
            <a:ext cx="9020400" cy="138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3200"/>
            </a:lvl1pPr>
            <a:lvl2pPr lvl="1" algn="ctr" rtl="0">
              <a:lnSpc>
                <a:spcPct val="100000"/>
              </a:lnSpc>
              <a:spcBef>
                <a:spcPts val="320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sp>
        <p:nvSpPr>
          <p:cNvPr id="263" name="Google Shape;263;p19"/>
          <p:cNvSpPr txBox="1">
            <a:spLocks noGrp="1"/>
          </p:cNvSpPr>
          <p:nvPr>
            <p:ph type="title"/>
          </p:nvPr>
        </p:nvSpPr>
        <p:spPr>
          <a:xfrm>
            <a:off x="1440000" y="2352250"/>
            <a:ext cx="13791600" cy="38076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24000"/>
            </a:lvl1pPr>
            <a:lvl2pPr lvl="1" algn="ctr" rtl="0">
              <a:spcBef>
                <a:spcPts val="0"/>
              </a:spcBef>
              <a:spcAft>
                <a:spcPts val="0"/>
              </a:spcAft>
              <a:buSzPts val="4800"/>
              <a:buNone/>
              <a:defRPr sz="9600"/>
            </a:lvl2pPr>
            <a:lvl3pPr lvl="2" algn="ctr" rtl="0">
              <a:spcBef>
                <a:spcPts val="0"/>
              </a:spcBef>
              <a:spcAft>
                <a:spcPts val="0"/>
              </a:spcAft>
              <a:buSzPts val="4800"/>
              <a:buNone/>
              <a:defRPr sz="9600"/>
            </a:lvl3pPr>
            <a:lvl4pPr lvl="3" algn="ctr" rtl="0">
              <a:spcBef>
                <a:spcPts val="0"/>
              </a:spcBef>
              <a:spcAft>
                <a:spcPts val="0"/>
              </a:spcAft>
              <a:buSzPts val="4800"/>
              <a:buNone/>
              <a:defRPr sz="9600"/>
            </a:lvl4pPr>
            <a:lvl5pPr lvl="4" algn="ctr" rtl="0">
              <a:spcBef>
                <a:spcPts val="0"/>
              </a:spcBef>
              <a:spcAft>
                <a:spcPts val="0"/>
              </a:spcAft>
              <a:buSzPts val="4800"/>
              <a:buNone/>
              <a:defRPr sz="9600"/>
            </a:lvl5pPr>
            <a:lvl6pPr lvl="5" algn="ctr" rtl="0">
              <a:spcBef>
                <a:spcPts val="0"/>
              </a:spcBef>
              <a:spcAft>
                <a:spcPts val="0"/>
              </a:spcAft>
              <a:buSzPts val="4800"/>
              <a:buNone/>
              <a:defRPr sz="9600"/>
            </a:lvl6pPr>
            <a:lvl7pPr lvl="6" algn="ctr" rtl="0">
              <a:spcBef>
                <a:spcPts val="0"/>
              </a:spcBef>
              <a:spcAft>
                <a:spcPts val="0"/>
              </a:spcAft>
              <a:buSzPts val="4800"/>
              <a:buNone/>
              <a:defRPr sz="9600"/>
            </a:lvl7pPr>
            <a:lvl8pPr lvl="7" algn="ctr" rtl="0">
              <a:spcBef>
                <a:spcPts val="0"/>
              </a:spcBef>
              <a:spcAft>
                <a:spcPts val="0"/>
              </a:spcAft>
              <a:buSzPts val="4800"/>
              <a:buNone/>
              <a:defRPr sz="9600"/>
            </a:lvl8pPr>
            <a:lvl9pPr lvl="8" algn="ctr" rtl="0">
              <a:spcBef>
                <a:spcPts val="0"/>
              </a:spcBef>
              <a:spcAft>
                <a:spcPts val="0"/>
              </a:spcAft>
              <a:buSzPts val="4800"/>
              <a:buNone/>
              <a:defRPr sz="9600"/>
            </a:lvl9pPr>
          </a:lstStyle>
          <a:p>
            <a:endParaRPr/>
          </a:p>
        </p:txBody>
      </p:sp>
    </p:spTree>
    <p:extLst>
      <p:ext uri="{BB962C8B-B14F-4D97-AF65-F5344CB8AC3E}">
        <p14:creationId xmlns:p14="http://schemas.microsoft.com/office/powerpoint/2010/main" val="255548907"/>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348"/>
        <p:cNvGrpSpPr/>
        <p:nvPr/>
      </p:nvGrpSpPr>
      <p:grpSpPr>
        <a:xfrm>
          <a:off x="0" y="0"/>
          <a:ext cx="0" cy="0"/>
          <a:chOff x="0" y="0"/>
          <a:chExt cx="0" cy="0"/>
        </a:xfrm>
      </p:grpSpPr>
      <p:sp>
        <p:nvSpPr>
          <p:cNvPr id="349" name="Google Shape;349;p24"/>
          <p:cNvSpPr/>
          <p:nvPr/>
        </p:nvSpPr>
        <p:spPr>
          <a:xfrm>
            <a:off x="-55950" y="-67150"/>
            <a:ext cx="18436200" cy="2361600"/>
          </a:xfrm>
          <a:prstGeom prst="rect">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50" name="Google Shape;350;p24"/>
          <p:cNvSpPr/>
          <p:nvPr/>
        </p:nvSpPr>
        <p:spPr>
          <a:xfrm>
            <a:off x="850700" y="2417850"/>
            <a:ext cx="16555800" cy="7164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351" name="Google Shape;351;p24"/>
          <p:cNvSpPr txBox="1">
            <a:spLocks noGrp="1"/>
          </p:cNvSpPr>
          <p:nvPr>
            <p:ph type="title"/>
          </p:nvPr>
        </p:nvSpPr>
        <p:spPr>
          <a:xfrm>
            <a:off x="1440000" y="1080000"/>
            <a:ext cx="10409400" cy="1128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a:endParaRPr/>
          </a:p>
        </p:txBody>
      </p:sp>
      <p:sp>
        <p:nvSpPr>
          <p:cNvPr id="352" name="Google Shape;352;p24"/>
          <p:cNvSpPr txBox="1">
            <a:spLocks noGrp="1"/>
          </p:cNvSpPr>
          <p:nvPr>
            <p:ph type="body" idx="1"/>
          </p:nvPr>
        </p:nvSpPr>
        <p:spPr>
          <a:xfrm>
            <a:off x="1440000" y="2855150"/>
            <a:ext cx="7347600" cy="6136200"/>
          </a:xfrm>
          <a:prstGeom prst="rect">
            <a:avLst/>
          </a:prstGeom>
        </p:spPr>
        <p:txBody>
          <a:bodyPr spcFirstLastPara="1" wrap="square" lIns="91425" tIns="91425" rIns="91425" bIns="91425" anchor="t" anchorCtr="0">
            <a:noAutofit/>
          </a:bodyPr>
          <a:lstStyle>
            <a:lvl1pPr marL="914400" lvl="0" indent="-635000" rtl="0">
              <a:spcBef>
                <a:spcPts val="0"/>
              </a:spcBef>
              <a:spcAft>
                <a:spcPts val="0"/>
              </a:spcAft>
              <a:buClr>
                <a:schemeClr val="accent2"/>
              </a:buClr>
              <a:buSzPts val="1400"/>
              <a:buChar char="●"/>
              <a:defRPr sz="2400">
                <a:solidFill>
                  <a:srgbClr val="434343"/>
                </a:solidFill>
              </a:defRPr>
            </a:lvl1pPr>
            <a:lvl2pPr marL="1828800" lvl="1" indent="-635000" rtl="0">
              <a:lnSpc>
                <a:spcPct val="100000"/>
              </a:lnSpc>
              <a:spcBef>
                <a:spcPts val="0"/>
              </a:spcBef>
              <a:spcAft>
                <a:spcPts val="0"/>
              </a:spcAft>
              <a:buClr>
                <a:srgbClr val="434343"/>
              </a:buClr>
              <a:buSzPts val="1400"/>
              <a:buChar char="○"/>
              <a:defRPr>
                <a:solidFill>
                  <a:srgbClr val="434343"/>
                </a:solidFill>
              </a:defRPr>
            </a:lvl2pPr>
            <a:lvl3pPr marL="2743200" lvl="2" indent="-635000" rtl="0">
              <a:lnSpc>
                <a:spcPct val="100000"/>
              </a:lnSpc>
              <a:spcBef>
                <a:spcPts val="3200"/>
              </a:spcBef>
              <a:spcAft>
                <a:spcPts val="0"/>
              </a:spcAft>
              <a:buClr>
                <a:srgbClr val="434343"/>
              </a:buClr>
              <a:buSzPts val="1400"/>
              <a:buChar char="■"/>
              <a:defRPr>
                <a:solidFill>
                  <a:srgbClr val="434343"/>
                </a:solidFill>
              </a:defRPr>
            </a:lvl3pPr>
            <a:lvl4pPr marL="3657600" lvl="3" indent="-635000" rtl="0">
              <a:lnSpc>
                <a:spcPct val="100000"/>
              </a:lnSpc>
              <a:spcBef>
                <a:spcPts val="3200"/>
              </a:spcBef>
              <a:spcAft>
                <a:spcPts val="0"/>
              </a:spcAft>
              <a:buClr>
                <a:srgbClr val="434343"/>
              </a:buClr>
              <a:buSzPts val="1400"/>
              <a:buChar char="●"/>
              <a:defRPr>
                <a:solidFill>
                  <a:srgbClr val="434343"/>
                </a:solidFill>
              </a:defRPr>
            </a:lvl4pPr>
            <a:lvl5pPr marL="4572000" lvl="4" indent="-635000" rtl="0">
              <a:lnSpc>
                <a:spcPct val="100000"/>
              </a:lnSpc>
              <a:spcBef>
                <a:spcPts val="3200"/>
              </a:spcBef>
              <a:spcAft>
                <a:spcPts val="0"/>
              </a:spcAft>
              <a:buClr>
                <a:srgbClr val="434343"/>
              </a:buClr>
              <a:buSzPts val="1400"/>
              <a:buChar char="○"/>
              <a:defRPr>
                <a:solidFill>
                  <a:srgbClr val="434343"/>
                </a:solidFill>
              </a:defRPr>
            </a:lvl5pPr>
            <a:lvl6pPr marL="5486400" lvl="5" indent="-635000" rtl="0">
              <a:lnSpc>
                <a:spcPct val="100000"/>
              </a:lnSpc>
              <a:spcBef>
                <a:spcPts val="3200"/>
              </a:spcBef>
              <a:spcAft>
                <a:spcPts val="0"/>
              </a:spcAft>
              <a:buClr>
                <a:srgbClr val="434343"/>
              </a:buClr>
              <a:buSzPts val="1400"/>
              <a:buChar char="■"/>
              <a:defRPr>
                <a:solidFill>
                  <a:srgbClr val="434343"/>
                </a:solidFill>
              </a:defRPr>
            </a:lvl6pPr>
            <a:lvl7pPr marL="6400800" lvl="6" indent="-635000" rtl="0">
              <a:lnSpc>
                <a:spcPct val="100000"/>
              </a:lnSpc>
              <a:spcBef>
                <a:spcPts val="3200"/>
              </a:spcBef>
              <a:spcAft>
                <a:spcPts val="0"/>
              </a:spcAft>
              <a:buClr>
                <a:srgbClr val="434343"/>
              </a:buClr>
              <a:buSzPts val="1400"/>
              <a:buChar char="●"/>
              <a:defRPr>
                <a:solidFill>
                  <a:srgbClr val="434343"/>
                </a:solidFill>
              </a:defRPr>
            </a:lvl7pPr>
            <a:lvl8pPr marL="7315200" lvl="7" indent="-635000" rtl="0">
              <a:lnSpc>
                <a:spcPct val="100000"/>
              </a:lnSpc>
              <a:spcBef>
                <a:spcPts val="3200"/>
              </a:spcBef>
              <a:spcAft>
                <a:spcPts val="0"/>
              </a:spcAft>
              <a:buClr>
                <a:srgbClr val="434343"/>
              </a:buClr>
              <a:buSzPts val="1400"/>
              <a:buChar char="○"/>
              <a:defRPr>
                <a:solidFill>
                  <a:srgbClr val="434343"/>
                </a:solidFill>
              </a:defRPr>
            </a:lvl8pPr>
            <a:lvl9pPr marL="8229600" lvl="8" indent="-635000" rtl="0">
              <a:lnSpc>
                <a:spcPct val="100000"/>
              </a:lnSpc>
              <a:spcBef>
                <a:spcPts val="3200"/>
              </a:spcBef>
              <a:spcAft>
                <a:spcPts val="3200"/>
              </a:spcAft>
              <a:buClr>
                <a:srgbClr val="434343"/>
              </a:buClr>
              <a:buSzPts val="1400"/>
              <a:buChar char="■"/>
              <a:defRPr>
                <a:solidFill>
                  <a:srgbClr val="434343"/>
                </a:solidFill>
              </a:defRPr>
            </a:lvl9pPr>
          </a:lstStyle>
          <a:p>
            <a:endParaRPr/>
          </a:p>
        </p:txBody>
      </p:sp>
      <p:grpSp>
        <p:nvGrpSpPr>
          <p:cNvPr id="353" name="Google Shape;353;p24"/>
          <p:cNvGrpSpPr/>
          <p:nvPr/>
        </p:nvGrpSpPr>
        <p:grpSpPr>
          <a:xfrm>
            <a:off x="12184800" y="1369800"/>
            <a:ext cx="4663200" cy="549000"/>
            <a:chOff x="720000" y="540000"/>
            <a:chExt cx="2331600" cy="274500"/>
          </a:xfrm>
        </p:grpSpPr>
        <p:sp>
          <p:nvSpPr>
            <p:cNvPr id="354" name="Google Shape;354;p24"/>
            <p:cNvSpPr/>
            <p:nvPr/>
          </p:nvSpPr>
          <p:spPr>
            <a:xfrm>
              <a:off x="720000" y="540000"/>
              <a:ext cx="2331600" cy="2745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nvGrpSpPr>
            <p:cNvPr id="355" name="Google Shape;355;p24"/>
            <p:cNvGrpSpPr/>
            <p:nvPr/>
          </p:nvGrpSpPr>
          <p:grpSpPr>
            <a:xfrm>
              <a:off x="2783393" y="590851"/>
              <a:ext cx="173819" cy="172772"/>
              <a:chOff x="1979925" y="448850"/>
              <a:chExt cx="79500" cy="79025"/>
            </a:xfrm>
          </p:grpSpPr>
          <p:sp>
            <p:nvSpPr>
              <p:cNvPr id="356" name="Google Shape;356;p24"/>
              <p:cNvSpPr/>
              <p:nvPr/>
            </p:nvSpPr>
            <p:spPr>
              <a:xfrm>
                <a:off x="1979925" y="448850"/>
                <a:ext cx="71075" cy="71075"/>
              </a:xfrm>
              <a:custGeom>
                <a:avLst/>
                <a:gdLst/>
                <a:ahLst/>
                <a:cxnLst/>
                <a:rect l="l" t="t" r="r" b="b"/>
                <a:pathLst>
                  <a:path w="2843" h="2843" extrusionOk="0">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57" name="Google Shape;357;p24"/>
              <p:cNvSpPr/>
              <p:nvPr/>
            </p:nvSpPr>
            <p:spPr>
              <a:xfrm>
                <a:off x="2031575" y="501000"/>
                <a:ext cx="27850" cy="26875"/>
              </a:xfrm>
              <a:custGeom>
                <a:avLst/>
                <a:gdLst/>
                <a:ahLst/>
                <a:cxnLst/>
                <a:rect l="l" t="t" r="r" b="b"/>
                <a:pathLst>
                  <a:path w="1114" h="1075" extrusionOk="0">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sp>
        <p:nvSpPr>
          <p:cNvPr id="358" name="Google Shape;358;p24"/>
          <p:cNvSpPr txBox="1">
            <a:spLocks noGrp="1"/>
          </p:cNvSpPr>
          <p:nvPr>
            <p:ph type="body" idx="2"/>
          </p:nvPr>
        </p:nvSpPr>
        <p:spPr>
          <a:xfrm>
            <a:off x="9500394" y="2855150"/>
            <a:ext cx="7347600" cy="6136200"/>
          </a:xfrm>
          <a:prstGeom prst="rect">
            <a:avLst/>
          </a:prstGeom>
        </p:spPr>
        <p:txBody>
          <a:bodyPr spcFirstLastPara="1" wrap="square" lIns="91425" tIns="91425" rIns="91425" bIns="91425" anchor="t" anchorCtr="0">
            <a:noAutofit/>
          </a:bodyPr>
          <a:lstStyle>
            <a:lvl1pPr marL="914400" lvl="0" indent="-635000" rtl="0">
              <a:lnSpc>
                <a:spcPct val="100000"/>
              </a:lnSpc>
              <a:spcBef>
                <a:spcPts val="0"/>
              </a:spcBef>
              <a:spcAft>
                <a:spcPts val="0"/>
              </a:spcAft>
              <a:buClr>
                <a:schemeClr val="accent2"/>
              </a:buClr>
              <a:buSzPts val="1400"/>
              <a:buChar char="●"/>
              <a:defRPr sz="2400">
                <a:solidFill>
                  <a:srgbClr val="434343"/>
                </a:solidFill>
              </a:defRPr>
            </a:lvl1pPr>
            <a:lvl2pPr marL="1828800" lvl="1" indent="-635000" rtl="0">
              <a:lnSpc>
                <a:spcPct val="100000"/>
              </a:lnSpc>
              <a:spcBef>
                <a:spcPts val="0"/>
              </a:spcBef>
              <a:spcAft>
                <a:spcPts val="0"/>
              </a:spcAft>
              <a:buClr>
                <a:srgbClr val="434343"/>
              </a:buClr>
              <a:buSzPts val="1400"/>
              <a:buChar char="○"/>
              <a:defRPr>
                <a:solidFill>
                  <a:srgbClr val="434343"/>
                </a:solidFill>
              </a:defRPr>
            </a:lvl2pPr>
            <a:lvl3pPr marL="2743200" lvl="2" indent="-635000" rtl="0">
              <a:lnSpc>
                <a:spcPct val="100000"/>
              </a:lnSpc>
              <a:spcBef>
                <a:spcPts val="3200"/>
              </a:spcBef>
              <a:spcAft>
                <a:spcPts val="0"/>
              </a:spcAft>
              <a:buClr>
                <a:srgbClr val="434343"/>
              </a:buClr>
              <a:buSzPts val="1400"/>
              <a:buChar char="■"/>
              <a:defRPr>
                <a:solidFill>
                  <a:srgbClr val="434343"/>
                </a:solidFill>
              </a:defRPr>
            </a:lvl3pPr>
            <a:lvl4pPr marL="3657600" lvl="3" indent="-635000" rtl="0">
              <a:lnSpc>
                <a:spcPct val="100000"/>
              </a:lnSpc>
              <a:spcBef>
                <a:spcPts val="3200"/>
              </a:spcBef>
              <a:spcAft>
                <a:spcPts val="0"/>
              </a:spcAft>
              <a:buClr>
                <a:srgbClr val="434343"/>
              </a:buClr>
              <a:buSzPts val="1400"/>
              <a:buChar char="●"/>
              <a:defRPr>
                <a:solidFill>
                  <a:srgbClr val="434343"/>
                </a:solidFill>
              </a:defRPr>
            </a:lvl4pPr>
            <a:lvl5pPr marL="4572000" lvl="4" indent="-635000" rtl="0">
              <a:lnSpc>
                <a:spcPct val="100000"/>
              </a:lnSpc>
              <a:spcBef>
                <a:spcPts val="3200"/>
              </a:spcBef>
              <a:spcAft>
                <a:spcPts val="0"/>
              </a:spcAft>
              <a:buClr>
                <a:srgbClr val="434343"/>
              </a:buClr>
              <a:buSzPts val="1400"/>
              <a:buChar char="○"/>
              <a:defRPr>
                <a:solidFill>
                  <a:srgbClr val="434343"/>
                </a:solidFill>
              </a:defRPr>
            </a:lvl5pPr>
            <a:lvl6pPr marL="5486400" lvl="5" indent="-635000" rtl="0">
              <a:lnSpc>
                <a:spcPct val="100000"/>
              </a:lnSpc>
              <a:spcBef>
                <a:spcPts val="3200"/>
              </a:spcBef>
              <a:spcAft>
                <a:spcPts val="0"/>
              </a:spcAft>
              <a:buClr>
                <a:srgbClr val="434343"/>
              </a:buClr>
              <a:buSzPts val="1400"/>
              <a:buChar char="■"/>
              <a:defRPr>
                <a:solidFill>
                  <a:srgbClr val="434343"/>
                </a:solidFill>
              </a:defRPr>
            </a:lvl6pPr>
            <a:lvl7pPr marL="6400800" lvl="6" indent="-635000" rtl="0">
              <a:lnSpc>
                <a:spcPct val="100000"/>
              </a:lnSpc>
              <a:spcBef>
                <a:spcPts val="3200"/>
              </a:spcBef>
              <a:spcAft>
                <a:spcPts val="0"/>
              </a:spcAft>
              <a:buClr>
                <a:srgbClr val="434343"/>
              </a:buClr>
              <a:buSzPts val="1400"/>
              <a:buChar char="●"/>
              <a:defRPr>
                <a:solidFill>
                  <a:srgbClr val="434343"/>
                </a:solidFill>
              </a:defRPr>
            </a:lvl7pPr>
            <a:lvl8pPr marL="7315200" lvl="7" indent="-635000" rtl="0">
              <a:lnSpc>
                <a:spcPct val="100000"/>
              </a:lnSpc>
              <a:spcBef>
                <a:spcPts val="3200"/>
              </a:spcBef>
              <a:spcAft>
                <a:spcPts val="0"/>
              </a:spcAft>
              <a:buClr>
                <a:srgbClr val="434343"/>
              </a:buClr>
              <a:buSzPts val="1400"/>
              <a:buChar char="○"/>
              <a:defRPr>
                <a:solidFill>
                  <a:srgbClr val="434343"/>
                </a:solidFill>
              </a:defRPr>
            </a:lvl8pPr>
            <a:lvl9pPr marL="8229600" lvl="8" indent="-635000" rtl="0">
              <a:lnSpc>
                <a:spcPct val="100000"/>
              </a:lnSpc>
              <a:spcBef>
                <a:spcPts val="3200"/>
              </a:spcBef>
              <a:spcAft>
                <a:spcPts val="3200"/>
              </a:spcAft>
              <a:buClr>
                <a:srgbClr val="434343"/>
              </a:buClr>
              <a:buSzPts val="1400"/>
              <a:buChar char="■"/>
              <a:defRPr>
                <a:solidFill>
                  <a:srgbClr val="434343"/>
                </a:solidFill>
              </a:defRPr>
            </a:lvl9pPr>
          </a:lstStyle>
          <a:p>
            <a:endParaRPr/>
          </a:p>
        </p:txBody>
      </p:sp>
    </p:spTree>
    <p:extLst>
      <p:ext uri="{BB962C8B-B14F-4D97-AF65-F5344CB8AC3E}">
        <p14:creationId xmlns:p14="http://schemas.microsoft.com/office/powerpoint/2010/main" val="2555186916"/>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387"/>
        <p:cNvGrpSpPr/>
        <p:nvPr/>
      </p:nvGrpSpPr>
      <p:grpSpPr>
        <a:xfrm>
          <a:off x="0" y="0"/>
          <a:ext cx="0" cy="0"/>
          <a:chOff x="0" y="0"/>
          <a:chExt cx="0" cy="0"/>
        </a:xfrm>
      </p:grpSpPr>
      <p:sp>
        <p:nvSpPr>
          <p:cNvPr id="388" name="Google Shape;388;p27"/>
          <p:cNvSpPr/>
          <p:nvPr/>
        </p:nvSpPr>
        <p:spPr>
          <a:xfrm>
            <a:off x="-55950" y="-67150"/>
            <a:ext cx="18436200" cy="2361600"/>
          </a:xfrm>
          <a:prstGeom prst="rect">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grpSp>
        <p:nvGrpSpPr>
          <p:cNvPr id="389" name="Google Shape;389;p27"/>
          <p:cNvGrpSpPr/>
          <p:nvPr/>
        </p:nvGrpSpPr>
        <p:grpSpPr>
          <a:xfrm>
            <a:off x="12184800" y="1369800"/>
            <a:ext cx="4663200" cy="549000"/>
            <a:chOff x="720000" y="540000"/>
            <a:chExt cx="2331600" cy="274500"/>
          </a:xfrm>
        </p:grpSpPr>
        <p:sp>
          <p:nvSpPr>
            <p:cNvPr id="390" name="Google Shape;390;p27"/>
            <p:cNvSpPr/>
            <p:nvPr/>
          </p:nvSpPr>
          <p:spPr>
            <a:xfrm>
              <a:off x="720000" y="540000"/>
              <a:ext cx="2331600" cy="2745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nvGrpSpPr>
            <p:cNvPr id="391" name="Google Shape;391;p27"/>
            <p:cNvGrpSpPr/>
            <p:nvPr/>
          </p:nvGrpSpPr>
          <p:grpSpPr>
            <a:xfrm>
              <a:off x="2783393" y="590851"/>
              <a:ext cx="173819" cy="172772"/>
              <a:chOff x="1979925" y="448850"/>
              <a:chExt cx="79500" cy="79025"/>
            </a:xfrm>
          </p:grpSpPr>
          <p:sp>
            <p:nvSpPr>
              <p:cNvPr id="392" name="Google Shape;392;p27"/>
              <p:cNvSpPr/>
              <p:nvPr/>
            </p:nvSpPr>
            <p:spPr>
              <a:xfrm>
                <a:off x="1979925" y="448850"/>
                <a:ext cx="71075" cy="71075"/>
              </a:xfrm>
              <a:custGeom>
                <a:avLst/>
                <a:gdLst/>
                <a:ahLst/>
                <a:cxnLst/>
                <a:rect l="l" t="t" r="r" b="b"/>
                <a:pathLst>
                  <a:path w="2843" h="2843" extrusionOk="0">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93" name="Google Shape;393;p27"/>
              <p:cNvSpPr/>
              <p:nvPr/>
            </p:nvSpPr>
            <p:spPr>
              <a:xfrm>
                <a:off x="2031575" y="501000"/>
                <a:ext cx="27850" cy="26875"/>
              </a:xfrm>
              <a:custGeom>
                <a:avLst/>
                <a:gdLst/>
                <a:ahLst/>
                <a:cxnLst/>
                <a:rect l="l" t="t" r="r" b="b"/>
                <a:pathLst>
                  <a:path w="1114" h="1075" extrusionOk="0">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sp>
        <p:nvSpPr>
          <p:cNvPr id="394" name="Google Shape;394;p27"/>
          <p:cNvSpPr txBox="1">
            <a:spLocks noGrp="1"/>
          </p:cNvSpPr>
          <p:nvPr>
            <p:ph type="subTitle" idx="1"/>
          </p:nvPr>
        </p:nvSpPr>
        <p:spPr>
          <a:xfrm>
            <a:off x="2143750" y="4899026"/>
            <a:ext cx="4630800" cy="72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Jua"/>
              <a:buNone/>
              <a:defRPr sz="4000" b="1">
                <a:latin typeface="Lexend"/>
                <a:ea typeface="Lexend"/>
                <a:cs typeface="Lexend"/>
                <a:sym typeface="Lexend"/>
              </a:defRPr>
            </a:lvl1pPr>
            <a:lvl2pPr lvl="1" algn="ctr" rtl="0">
              <a:lnSpc>
                <a:spcPct val="100000"/>
              </a:lnSpc>
              <a:spcBef>
                <a:spcPts val="0"/>
              </a:spcBef>
              <a:spcAft>
                <a:spcPts val="0"/>
              </a:spcAft>
              <a:buSzPts val="2000"/>
              <a:buFont typeface="Jua"/>
              <a:buNone/>
              <a:defRPr sz="4000" b="1">
                <a:latin typeface="Jua"/>
                <a:ea typeface="Jua"/>
                <a:cs typeface="Jua"/>
                <a:sym typeface="Jua"/>
              </a:defRPr>
            </a:lvl2pPr>
            <a:lvl3pPr lvl="2" algn="ctr" rtl="0">
              <a:lnSpc>
                <a:spcPct val="100000"/>
              </a:lnSpc>
              <a:spcBef>
                <a:spcPts val="3200"/>
              </a:spcBef>
              <a:spcAft>
                <a:spcPts val="0"/>
              </a:spcAft>
              <a:buSzPts val="2000"/>
              <a:buFont typeface="Jua"/>
              <a:buNone/>
              <a:defRPr sz="4000" b="1">
                <a:latin typeface="Jua"/>
                <a:ea typeface="Jua"/>
                <a:cs typeface="Jua"/>
                <a:sym typeface="Jua"/>
              </a:defRPr>
            </a:lvl3pPr>
            <a:lvl4pPr lvl="3" algn="ctr" rtl="0">
              <a:lnSpc>
                <a:spcPct val="100000"/>
              </a:lnSpc>
              <a:spcBef>
                <a:spcPts val="3200"/>
              </a:spcBef>
              <a:spcAft>
                <a:spcPts val="0"/>
              </a:spcAft>
              <a:buSzPts val="2000"/>
              <a:buFont typeface="Jua"/>
              <a:buNone/>
              <a:defRPr sz="4000" b="1">
                <a:latin typeface="Jua"/>
                <a:ea typeface="Jua"/>
                <a:cs typeface="Jua"/>
                <a:sym typeface="Jua"/>
              </a:defRPr>
            </a:lvl4pPr>
            <a:lvl5pPr lvl="4" algn="ctr" rtl="0">
              <a:lnSpc>
                <a:spcPct val="100000"/>
              </a:lnSpc>
              <a:spcBef>
                <a:spcPts val="3200"/>
              </a:spcBef>
              <a:spcAft>
                <a:spcPts val="0"/>
              </a:spcAft>
              <a:buSzPts val="2000"/>
              <a:buFont typeface="Jua"/>
              <a:buNone/>
              <a:defRPr sz="4000" b="1">
                <a:latin typeface="Jua"/>
                <a:ea typeface="Jua"/>
                <a:cs typeface="Jua"/>
                <a:sym typeface="Jua"/>
              </a:defRPr>
            </a:lvl5pPr>
            <a:lvl6pPr lvl="5" algn="ctr" rtl="0">
              <a:lnSpc>
                <a:spcPct val="100000"/>
              </a:lnSpc>
              <a:spcBef>
                <a:spcPts val="3200"/>
              </a:spcBef>
              <a:spcAft>
                <a:spcPts val="0"/>
              </a:spcAft>
              <a:buSzPts val="2000"/>
              <a:buFont typeface="Jua"/>
              <a:buNone/>
              <a:defRPr sz="4000" b="1">
                <a:latin typeface="Jua"/>
                <a:ea typeface="Jua"/>
                <a:cs typeface="Jua"/>
                <a:sym typeface="Jua"/>
              </a:defRPr>
            </a:lvl6pPr>
            <a:lvl7pPr lvl="6" algn="ctr" rtl="0">
              <a:lnSpc>
                <a:spcPct val="100000"/>
              </a:lnSpc>
              <a:spcBef>
                <a:spcPts val="3200"/>
              </a:spcBef>
              <a:spcAft>
                <a:spcPts val="0"/>
              </a:spcAft>
              <a:buSzPts val="2000"/>
              <a:buFont typeface="Jua"/>
              <a:buNone/>
              <a:defRPr sz="4000" b="1">
                <a:latin typeface="Jua"/>
                <a:ea typeface="Jua"/>
                <a:cs typeface="Jua"/>
                <a:sym typeface="Jua"/>
              </a:defRPr>
            </a:lvl7pPr>
            <a:lvl8pPr lvl="7" algn="ctr" rtl="0">
              <a:lnSpc>
                <a:spcPct val="100000"/>
              </a:lnSpc>
              <a:spcBef>
                <a:spcPts val="3200"/>
              </a:spcBef>
              <a:spcAft>
                <a:spcPts val="0"/>
              </a:spcAft>
              <a:buSzPts val="2000"/>
              <a:buFont typeface="Jua"/>
              <a:buNone/>
              <a:defRPr sz="4000" b="1">
                <a:latin typeface="Jua"/>
                <a:ea typeface="Jua"/>
                <a:cs typeface="Jua"/>
                <a:sym typeface="Jua"/>
              </a:defRPr>
            </a:lvl8pPr>
            <a:lvl9pPr lvl="8" algn="ctr" rtl="0">
              <a:lnSpc>
                <a:spcPct val="100000"/>
              </a:lnSpc>
              <a:spcBef>
                <a:spcPts val="3200"/>
              </a:spcBef>
              <a:spcAft>
                <a:spcPts val="3200"/>
              </a:spcAft>
              <a:buSzPts val="2000"/>
              <a:buFont typeface="Jua"/>
              <a:buNone/>
              <a:defRPr sz="4000" b="1">
                <a:latin typeface="Jua"/>
                <a:ea typeface="Jua"/>
                <a:cs typeface="Jua"/>
                <a:sym typeface="Jua"/>
              </a:defRPr>
            </a:lvl9pPr>
          </a:lstStyle>
          <a:p>
            <a:endParaRPr/>
          </a:p>
        </p:txBody>
      </p:sp>
      <p:sp>
        <p:nvSpPr>
          <p:cNvPr id="395" name="Google Shape;395;p27"/>
          <p:cNvSpPr txBox="1">
            <a:spLocks noGrp="1"/>
          </p:cNvSpPr>
          <p:nvPr>
            <p:ph type="subTitle" idx="2"/>
          </p:nvPr>
        </p:nvSpPr>
        <p:spPr>
          <a:xfrm>
            <a:off x="10353700" y="4913076"/>
            <a:ext cx="4626600" cy="731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Jua"/>
              <a:buNone/>
              <a:defRPr sz="4000" b="1">
                <a:latin typeface="Lexend"/>
                <a:ea typeface="Lexend"/>
                <a:cs typeface="Lexend"/>
                <a:sym typeface="Lexend"/>
              </a:defRPr>
            </a:lvl1pPr>
            <a:lvl2pPr lvl="1" algn="ctr" rtl="0">
              <a:lnSpc>
                <a:spcPct val="100000"/>
              </a:lnSpc>
              <a:spcBef>
                <a:spcPts val="0"/>
              </a:spcBef>
              <a:spcAft>
                <a:spcPts val="0"/>
              </a:spcAft>
              <a:buSzPts val="2000"/>
              <a:buFont typeface="Jua"/>
              <a:buNone/>
              <a:defRPr sz="4000" b="1">
                <a:latin typeface="Jua"/>
                <a:ea typeface="Jua"/>
                <a:cs typeface="Jua"/>
                <a:sym typeface="Jua"/>
              </a:defRPr>
            </a:lvl2pPr>
            <a:lvl3pPr lvl="2" algn="ctr" rtl="0">
              <a:lnSpc>
                <a:spcPct val="100000"/>
              </a:lnSpc>
              <a:spcBef>
                <a:spcPts val="3200"/>
              </a:spcBef>
              <a:spcAft>
                <a:spcPts val="0"/>
              </a:spcAft>
              <a:buSzPts val="2000"/>
              <a:buFont typeface="Jua"/>
              <a:buNone/>
              <a:defRPr sz="4000" b="1">
                <a:latin typeface="Jua"/>
                <a:ea typeface="Jua"/>
                <a:cs typeface="Jua"/>
                <a:sym typeface="Jua"/>
              </a:defRPr>
            </a:lvl3pPr>
            <a:lvl4pPr lvl="3" algn="ctr" rtl="0">
              <a:lnSpc>
                <a:spcPct val="100000"/>
              </a:lnSpc>
              <a:spcBef>
                <a:spcPts val="3200"/>
              </a:spcBef>
              <a:spcAft>
                <a:spcPts val="0"/>
              </a:spcAft>
              <a:buSzPts val="2000"/>
              <a:buFont typeface="Jua"/>
              <a:buNone/>
              <a:defRPr sz="4000" b="1">
                <a:latin typeface="Jua"/>
                <a:ea typeface="Jua"/>
                <a:cs typeface="Jua"/>
                <a:sym typeface="Jua"/>
              </a:defRPr>
            </a:lvl4pPr>
            <a:lvl5pPr lvl="4" algn="ctr" rtl="0">
              <a:lnSpc>
                <a:spcPct val="100000"/>
              </a:lnSpc>
              <a:spcBef>
                <a:spcPts val="3200"/>
              </a:spcBef>
              <a:spcAft>
                <a:spcPts val="0"/>
              </a:spcAft>
              <a:buSzPts val="2000"/>
              <a:buFont typeface="Jua"/>
              <a:buNone/>
              <a:defRPr sz="4000" b="1">
                <a:latin typeface="Jua"/>
                <a:ea typeface="Jua"/>
                <a:cs typeface="Jua"/>
                <a:sym typeface="Jua"/>
              </a:defRPr>
            </a:lvl5pPr>
            <a:lvl6pPr lvl="5" algn="ctr" rtl="0">
              <a:lnSpc>
                <a:spcPct val="100000"/>
              </a:lnSpc>
              <a:spcBef>
                <a:spcPts val="3200"/>
              </a:spcBef>
              <a:spcAft>
                <a:spcPts val="0"/>
              </a:spcAft>
              <a:buSzPts val="2000"/>
              <a:buFont typeface="Jua"/>
              <a:buNone/>
              <a:defRPr sz="4000" b="1">
                <a:latin typeface="Jua"/>
                <a:ea typeface="Jua"/>
                <a:cs typeface="Jua"/>
                <a:sym typeface="Jua"/>
              </a:defRPr>
            </a:lvl6pPr>
            <a:lvl7pPr lvl="6" algn="ctr" rtl="0">
              <a:lnSpc>
                <a:spcPct val="100000"/>
              </a:lnSpc>
              <a:spcBef>
                <a:spcPts val="3200"/>
              </a:spcBef>
              <a:spcAft>
                <a:spcPts val="0"/>
              </a:spcAft>
              <a:buSzPts val="2000"/>
              <a:buFont typeface="Jua"/>
              <a:buNone/>
              <a:defRPr sz="4000" b="1">
                <a:latin typeface="Jua"/>
                <a:ea typeface="Jua"/>
                <a:cs typeface="Jua"/>
                <a:sym typeface="Jua"/>
              </a:defRPr>
            </a:lvl7pPr>
            <a:lvl8pPr lvl="7" algn="ctr" rtl="0">
              <a:lnSpc>
                <a:spcPct val="100000"/>
              </a:lnSpc>
              <a:spcBef>
                <a:spcPts val="3200"/>
              </a:spcBef>
              <a:spcAft>
                <a:spcPts val="0"/>
              </a:spcAft>
              <a:buSzPts val="2000"/>
              <a:buFont typeface="Jua"/>
              <a:buNone/>
              <a:defRPr sz="4000" b="1">
                <a:latin typeface="Jua"/>
                <a:ea typeface="Jua"/>
                <a:cs typeface="Jua"/>
                <a:sym typeface="Jua"/>
              </a:defRPr>
            </a:lvl8pPr>
            <a:lvl9pPr lvl="8" algn="ctr" rtl="0">
              <a:lnSpc>
                <a:spcPct val="100000"/>
              </a:lnSpc>
              <a:spcBef>
                <a:spcPts val="3200"/>
              </a:spcBef>
              <a:spcAft>
                <a:spcPts val="3200"/>
              </a:spcAft>
              <a:buSzPts val="2000"/>
              <a:buFont typeface="Jua"/>
              <a:buNone/>
              <a:defRPr sz="4000" b="1">
                <a:latin typeface="Jua"/>
                <a:ea typeface="Jua"/>
                <a:cs typeface="Jua"/>
                <a:sym typeface="Jua"/>
              </a:defRPr>
            </a:lvl9pPr>
          </a:lstStyle>
          <a:p>
            <a:endParaRPr/>
          </a:p>
        </p:txBody>
      </p:sp>
      <p:sp>
        <p:nvSpPr>
          <p:cNvPr id="396" name="Google Shape;396;p27"/>
          <p:cNvSpPr txBox="1">
            <a:spLocks noGrp="1"/>
          </p:cNvSpPr>
          <p:nvPr>
            <p:ph type="subTitle" idx="3"/>
          </p:nvPr>
        </p:nvSpPr>
        <p:spPr>
          <a:xfrm>
            <a:off x="1638300" y="5641200"/>
            <a:ext cx="6879000" cy="167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sp>
        <p:nvSpPr>
          <p:cNvPr id="397" name="Google Shape;397;p27"/>
          <p:cNvSpPr txBox="1">
            <a:spLocks noGrp="1"/>
          </p:cNvSpPr>
          <p:nvPr>
            <p:ph type="subTitle" idx="4"/>
          </p:nvPr>
        </p:nvSpPr>
        <p:spPr>
          <a:xfrm>
            <a:off x="9793850" y="5643000"/>
            <a:ext cx="6876000" cy="166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sp>
        <p:nvSpPr>
          <p:cNvPr id="398" name="Google Shape;398;p27"/>
          <p:cNvSpPr txBox="1">
            <a:spLocks noGrp="1"/>
          </p:cNvSpPr>
          <p:nvPr>
            <p:ph type="title"/>
          </p:nvPr>
        </p:nvSpPr>
        <p:spPr>
          <a:xfrm>
            <a:off x="1440000" y="1080000"/>
            <a:ext cx="10409400" cy="11286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extLst>
      <p:ext uri="{BB962C8B-B14F-4D97-AF65-F5344CB8AC3E}">
        <p14:creationId xmlns:p14="http://schemas.microsoft.com/office/powerpoint/2010/main" val="2537754487"/>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accent3"/>
        </a:solidFill>
        <a:effectLst/>
      </p:bgPr>
    </p:bg>
    <p:spTree>
      <p:nvGrpSpPr>
        <p:cNvPr id="1" name="Shape 497"/>
        <p:cNvGrpSpPr/>
        <p:nvPr/>
      </p:nvGrpSpPr>
      <p:grpSpPr>
        <a:xfrm>
          <a:off x="0" y="0"/>
          <a:ext cx="0" cy="0"/>
          <a:chOff x="0" y="0"/>
          <a:chExt cx="0" cy="0"/>
        </a:xfrm>
      </p:grpSpPr>
      <p:sp>
        <p:nvSpPr>
          <p:cNvPr id="498" name="Google Shape;498;p32"/>
          <p:cNvSpPr/>
          <p:nvPr/>
        </p:nvSpPr>
        <p:spPr>
          <a:xfrm>
            <a:off x="13038460" y="3706219"/>
            <a:ext cx="2578848" cy="2578994"/>
          </a:xfrm>
          <a:custGeom>
            <a:avLst/>
            <a:gdLst/>
            <a:ahLst/>
            <a:cxnLst/>
            <a:rect l="l" t="t" r="r" b="b"/>
            <a:pathLst>
              <a:path w="17707" h="17708" extrusionOk="0">
                <a:moveTo>
                  <a:pt x="8854" y="1"/>
                </a:moveTo>
                <a:cubicBezTo>
                  <a:pt x="6506" y="1"/>
                  <a:pt x="4254" y="934"/>
                  <a:pt x="2594" y="2594"/>
                </a:cubicBezTo>
                <a:cubicBezTo>
                  <a:pt x="934" y="4254"/>
                  <a:pt x="1" y="6506"/>
                  <a:pt x="1" y="8854"/>
                </a:cubicBezTo>
                <a:cubicBezTo>
                  <a:pt x="1" y="11202"/>
                  <a:pt x="934" y="13454"/>
                  <a:pt x="2594" y="15115"/>
                </a:cubicBezTo>
                <a:cubicBezTo>
                  <a:pt x="4254" y="16775"/>
                  <a:pt x="6506" y="17707"/>
                  <a:pt x="8854" y="17707"/>
                </a:cubicBezTo>
                <a:cubicBezTo>
                  <a:pt x="11202" y="17707"/>
                  <a:pt x="13453" y="16775"/>
                  <a:pt x="15115" y="15115"/>
                </a:cubicBezTo>
                <a:cubicBezTo>
                  <a:pt x="16775" y="13454"/>
                  <a:pt x="17707" y="11202"/>
                  <a:pt x="17707" y="8854"/>
                </a:cubicBezTo>
                <a:cubicBezTo>
                  <a:pt x="17707" y="6506"/>
                  <a:pt x="16775" y="4254"/>
                  <a:pt x="15115" y="2594"/>
                </a:cubicBezTo>
                <a:cubicBezTo>
                  <a:pt x="13453" y="934"/>
                  <a:pt x="11202" y="1"/>
                  <a:pt x="8854" y="1"/>
                </a:cubicBezTo>
                <a:close/>
              </a:path>
            </a:pathLst>
          </a:custGeom>
          <a:gradFill>
            <a:gsLst>
              <a:gs pos="0">
                <a:schemeClr val="lt2"/>
              </a:gs>
              <a:gs pos="100000">
                <a:schemeClr val="accent1"/>
              </a:gs>
            </a:gsLst>
            <a:lin ang="10801400"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499" name="Google Shape;499;p32"/>
          <p:cNvSpPr/>
          <p:nvPr/>
        </p:nvSpPr>
        <p:spPr>
          <a:xfrm>
            <a:off x="15200400" y="5810250"/>
            <a:ext cx="1249216" cy="1249096"/>
          </a:xfrm>
          <a:custGeom>
            <a:avLst/>
            <a:gdLst/>
            <a:ahLst/>
            <a:cxnLst/>
            <a:rect l="l" t="t" r="r" b="b"/>
            <a:pathLst>
              <a:path w="10448" h="10447" extrusionOk="0">
                <a:moveTo>
                  <a:pt x="5225" y="0"/>
                </a:moveTo>
                <a:cubicBezTo>
                  <a:pt x="3839" y="0"/>
                  <a:pt x="2511" y="550"/>
                  <a:pt x="1531" y="1530"/>
                </a:cubicBezTo>
                <a:cubicBezTo>
                  <a:pt x="551" y="2510"/>
                  <a:pt x="1" y="3838"/>
                  <a:pt x="1" y="5224"/>
                </a:cubicBezTo>
                <a:cubicBezTo>
                  <a:pt x="1" y="6609"/>
                  <a:pt x="551" y="7937"/>
                  <a:pt x="1531" y="8917"/>
                </a:cubicBezTo>
                <a:cubicBezTo>
                  <a:pt x="2511" y="9897"/>
                  <a:pt x="3839" y="10447"/>
                  <a:pt x="5225" y="10447"/>
                </a:cubicBezTo>
                <a:cubicBezTo>
                  <a:pt x="6610" y="10447"/>
                  <a:pt x="7939" y="9897"/>
                  <a:pt x="8917" y="8917"/>
                </a:cubicBezTo>
                <a:cubicBezTo>
                  <a:pt x="9897" y="7937"/>
                  <a:pt x="10447" y="6609"/>
                  <a:pt x="10447" y="5224"/>
                </a:cubicBezTo>
                <a:cubicBezTo>
                  <a:pt x="10447" y="3838"/>
                  <a:pt x="9897" y="2510"/>
                  <a:pt x="8917" y="1530"/>
                </a:cubicBezTo>
                <a:cubicBezTo>
                  <a:pt x="7939" y="550"/>
                  <a:pt x="6610" y="0"/>
                  <a:pt x="5225" y="0"/>
                </a:cubicBezTo>
                <a:close/>
              </a:path>
            </a:pathLst>
          </a:custGeom>
          <a:gradFill>
            <a:gsLst>
              <a:gs pos="0">
                <a:schemeClr val="lt2"/>
              </a:gs>
              <a:gs pos="100000">
                <a:schemeClr val="accent1"/>
              </a:gs>
            </a:gsLst>
            <a:lin ang="10801400" scaled="0"/>
          </a:gra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00" name="Google Shape;500;p32"/>
          <p:cNvSpPr/>
          <p:nvPr/>
        </p:nvSpPr>
        <p:spPr>
          <a:xfrm flipH="1">
            <a:off x="-14" y="-22400"/>
            <a:ext cx="6433200" cy="10519200"/>
          </a:xfrm>
          <a:prstGeom prst="roundRect">
            <a:avLst>
              <a:gd name="adj" fmla="val 0"/>
            </a:avLst>
          </a:pr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01" name="Google Shape;501;p32"/>
          <p:cNvSpPr/>
          <p:nvPr/>
        </p:nvSpPr>
        <p:spPr>
          <a:xfrm rot="-5400000" flipH="1">
            <a:off x="2584353" y="3086082"/>
            <a:ext cx="14871430" cy="7594364"/>
          </a:xfrm>
          <a:custGeom>
            <a:avLst/>
            <a:gdLst/>
            <a:ahLst/>
            <a:cxnLst/>
            <a:rect l="l" t="t" r="r" b="b"/>
            <a:pathLst>
              <a:path w="90638" h="37327" extrusionOk="0">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02" name="Google Shape;502;p32"/>
          <p:cNvSpPr txBox="1"/>
          <p:nvPr/>
        </p:nvSpPr>
        <p:spPr>
          <a:xfrm>
            <a:off x="1440000" y="6867726"/>
            <a:ext cx="7170600" cy="1400400"/>
          </a:xfrm>
          <a:prstGeom prst="rect">
            <a:avLst/>
          </a:prstGeom>
          <a:noFill/>
          <a:ln>
            <a:noFill/>
          </a:ln>
        </p:spPr>
        <p:txBody>
          <a:bodyPr spcFirstLastPara="1" wrap="square" lIns="182850" tIns="182850" rIns="182850" bIns="182850" anchor="t" anchorCtr="0">
            <a:noAutofit/>
          </a:bodyPr>
          <a:lstStyle/>
          <a:p>
            <a:pPr marL="0" lvl="0" indent="0" algn="l" rtl="0">
              <a:spcBef>
                <a:spcPts val="600"/>
              </a:spcBef>
              <a:spcAft>
                <a:spcPts val="0"/>
              </a:spcAft>
              <a:buNone/>
            </a:pPr>
            <a:r>
              <a:rPr lang="en" sz="2200" b="1">
                <a:solidFill>
                  <a:schemeClr val="accent2"/>
                </a:solidFill>
                <a:latin typeface="Mukta"/>
                <a:ea typeface="Mukta"/>
                <a:cs typeface="Mukta"/>
                <a:sym typeface="Mukta"/>
              </a:rPr>
              <a:t>CREDITS:</a:t>
            </a:r>
            <a:r>
              <a:rPr lang="en" sz="2200">
                <a:solidFill>
                  <a:schemeClr val="dk1"/>
                </a:solidFill>
                <a:latin typeface="Mukta"/>
                <a:ea typeface="Mukta"/>
                <a:cs typeface="Mukta"/>
                <a:sym typeface="Mukta"/>
              </a:rPr>
              <a:t> This presentation template was created by </a:t>
            </a:r>
            <a:r>
              <a:rPr lang="en" sz="2200" b="1">
                <a:solidFill>
                  <a:schemeClr val="accent2"/>
                </a:solidFill>
                <a:uFill>
                  <a:noFill/>
                </a:uFill>
                <a:latin typeface="Mukta"/>
                <a:ea typeface="Mukta"/>
                <a:cs typeface="Mukta"/>
                <a:sym typeface="Mukta"/>
                <a:hlinkClick r:id="rId2">
                  <a:extLst>
                    <a:ext uri="{A12FA001-AC4F-418D-AE19-62706E023703}">
                      <ahyp:hlinkClr xmlns:ahyp="http://schemas.microsoft.com/office/drawing/2018/hyperlinkcolor" val="tx"/>
                    </a:ext>
                  </a:extLst>
                </a:hlinkClick>
              </a:rPr>
              <a:t>Slidesgo</a:t>
            </a:r>
            <a:r>
              <a:rPr lang="en" sz="2200" b="1">
                <a:solidFill>
                  <a:schemeClr val="accent2"/>
                </a:solidFill>
                <a:latin typeface="Mukta"/>
                <a:ea typeface="Mukta"/>
                <a:cs typeface="Mukta"/>
                <a:sym typeface="Mukta"/>
              </a:rPr>
              <a:t>,</a:t>
            </a:r>
            <a:r>
              <a:rPr lang="en" sz="2200">
                <a:solidFill>
                  <a:schemeClr val="dk1"/>
                </a:solidFill>
                <a:latin typeface="Mukta"/>
                <a:ea typeface="Mukta"/>
                <a:cs typeface="Mukta"/>
                <a:sym typeface="Mukta"/>
              </a:rPr>
              <a:t> including icons by </a:t>
            </a:r>
            <a:r>
              <a:rPr lang="en" sz="2200" b="1">
                <a:solidFill>
                  <a:schemeClr val="accent2"/>
                </a:solidFill>
                <a:uFill>
                  <a:noFill/>
                </a:uFill>
                <a:latin typeface="Mukta"/>
                <a:ea typeface="Mukta"/>
                <a:cs typeface="Mukta"/>
                <a:sym typeface="Mukta"/>
                <a:hlinkClick r:id="rId3">
                  <a:extLst>
                    <a:ext uri="{A12FA001-AC4F-418D-AE19-62706E023703}">
                      <ahyp:hlinkClr xmlns:ahyp="http://schemas.microsoft.com/office/drawing/2018/hyperlinkcolor" val="tx"/>
                    </a:ext>
                  </a:extLst>
                </a:hlinkClick>
              </a:rPr>
              <a:t>Flaticon</a:t>
            </a:r>
            <a:r>
              <a:rPr lang="en" sz="2200" b="1">
                <a:solidFill>
                  <a:schemeClr val="accent2"/>
                </a:solidFill>
                <a:latin typeface="Mukta"/>
                <a:ea typeface="Mukta"/>
                <a:cs typeface="Mukta"/>
                <a:sym typeface="Mukta"/>
              </a:rPr>
              <a:t>,</a:t>
            </a:r>
            <a:r>
              <a:rPr lang="en" sz="2200">
                <a:solidFill>
                  <a:schemeClr val="accent2"/>
                </a:solidFill>
                <a:latin typeface="Mukta"/>
                <a:ea typeface="Mukta"/>
                <a:cs typeface="Mukta"/>
                <a:sym typeface="Mukta"/>
              </a:rPr>
              <a:t> </a:t>
            </a:r>
            <a:r>
              <a:rPr lang="en" sz="2200">
                <a:solidFill>
                  <a:schemeClr val="dk1"/>
                </a:solidFill>
                <a:latin typeface="Mukta"/>
                <a:ea typeface="Mukta"/>
                <a:cs typeface="Mukta"/>
                <a:sym typeface="Mukta"/>
              </a:rPr>
              <a:t>and infographics &amp; images by </a:t>
            </a:r>
            <a:r>
              <a:rPr lang="en" sz="2200" b="1">
                <a:solidFill>
                  <a:schemeClr val="accent2"/>
                </a:solidFill>
                <a:uFill>
                  <a:noFill/>
                </a:uFill>
                <a:latin typeface="Mukta"/>
                <a:ea typeface="Mukta"/>
                <a:cs typeface="Mukta"/>
                <a:sym typeface="Mukta"/>
                <a:hlinkClick r:id="rId4">
                  <a:extLst>
                    <a:ext uri="{A12FA001-AC4F-418D-AE19-62706E023703}">
                      <ahyp:hlinkClr xmlns:ahyp="http://schemas.microsoft.com/office/drawing/2018/hyperlinkcolor" val="tx"/>
                    </a:ext>
                  </a:extLst>
                </a:hlinkClick>
              </a:rPr>
              <a:t>Freepik</a:t>
            </a:r>
            <a:endParaRPr sz="2200" b="1">
              <a:solidFill>
                <a:schemeClr val="accent2"/>
              </a:solidFill>
              <a:latin typeface="Mukta"/>
              <a:ea typeface="Mukta"/>
              <a:cs typeface="Mukta"/>
              <a:sym typeface="Mukta"/>
            </a:endParaRPr>
          </a:p>
        </p:txBody>
      </p:sp>
      <p:sp>
        <p:nvSpPr>
          <p:cNvPr id="503" name="Google Shape;503;p32"/>
          <p:cNvSpPr txBox="1">
            <a:spLocks noGrp="1"/>
          </p:cNvSpPr>
          <p:nvPr>
            <p:ph type="ctrTitle"/>
          </p:nvPr>
        </p:nvSpPr>
        <p:spPr>
          <a:xfrm>
            <a:off x="1440000" y="1796850"/>
            <a:ext cx="7317000" cy="2253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5200"/>
              <a:buNone/>
              <a:defRPr sz="13000"/>
            </a:lvl1pPr>
            <a:lvl2pPr lvl="1" algn="ctr" rtl="0">
              <a:spcBef>
                <a:spcPts val="0"/>
              </a:spcBef>
              <a:spcAft>
                <a:spcPts val="0"/>
              </a:spcAft>
              <a:buSzPts val="5200"/>
              <a:buNone/>
              <a:defRPr sz="10400"/>
            </a:lvl2pPr>
            <a:lvl3pPr lvl="2" algn="ctr" rtl="0">
              <a:spcBef>
                <a:spcPts val="0"/>
              </a:spcBef>
              <a:spcAft>
                <a:spcPts val="0"/>
              </a:spcAft>
              <a:buSzPts val="5200"/>
              <a:buNone/>
              <a:defRPr sz="10400"/>
            </a:lvl3pPr>
            <a:lvl4pPr lvl="3" algn="ctr" rtl="0">
              <a:spcBef>
                <a:spcPts val="0"/>
              </a:spcBef>
              <a:spcAft>
                <a:spcPts val="0"/>
              </a:spcAft>
              <a:buSzPts val="5200"/>
              <a:buNone/>
              <a:defRPr sz="10400"/>
            </a:lvl4pPr>
            <a:lvl5pPr lvl="4" algn="ctr" rtl="0">
              <a:spcBef>
                <a:spcPts val="0"/>
              </a:spcBef>
              <a:spcAft>
                <a:spcPts val="0"/>
              </a:spcAft>
              <a:buSzPts val="5200"/>
              <a:buNone/>
              <a:defRPr sz="10400"/>
            </a:lvl5pPr>
            <a:lvl6pPr lvl="5" algn="ctr" rtl="0">
              <a:spcBef>
                <a:spcPts val="0"/>
              </a:spcBef>
              <a:spcAft>
                <a:spcPts val="0"/>
              </a:spcAft>
              <a:buSzPts val="5200"/>
              <a:buNone/>
              <a:defRPr sz="10400"/>
            </a:lvl6pPr>
            <a:lvl7pPr lvl="6" algn="ctr" rtl="0">
              <a:spcBef>
                <a:spcPts val="0"/>
              </a:spcBef>
              <a:spcAft>
                <a:spcPts val="0"/>
              </a:spcAft>
              <a:buSzPts val="5200"/>
              <a:buNone/>
              <a:defRPr sz="10400"/>
            </a:lvl7pPr>
            <a:lvl8pPr lvl="7" algn="ctr" rtl="0">
              <a:spcBef>
                <a:spcPts val="0"/>
              </a:spcBef>
              <a:spcAft>
                <a:spcPts val="0"/>
              </a:spcAft>
              <a:buSzPts val="5200"/>
              <a:buNone/>
              <a:defRPr sz="10400"/>
            </a:lvl8pPr>
            <a:lvl9pPr lvl="8" algn="ctr" rtl="0">
              <a:spcBef>
                <a:spcPts val="0"/>
              </a:spcBef>
              <a:spcAft>
                <a:spcPts val="0"/>
              </a:spcAft>
              <a:buSzPts val="5200"/>
              <a:buNone/>
              <a:defRPr sz="10400"/>
            </a:lvl9pPr>
          </a:lstStyle>
          <a:p>
            <a:endParaRPr/>
          </a:p>
        </p:txBody>
      </p:sp>
      <p:sp>
        <p:nvSpPr>
          <p:cNvPr id="504" name="Google Shape;504;p32"/>
          <p:cNvSpPr txBox="1">
            <a:spLocks noGrp="1"/>
          </p:cNvSpPr>
          <p:nvPr>
            <p:ph type="subTitle" idx="1"/>
          </p:nvPr>
        </p:nvSpPr>
        <p:spPr>
          <a:xfrm>
            <a:off x="1440000" y="4425066"/>
            <a:ext cx="7570800" cy="245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nSpc>
                <a:spcPct val="100000"/>
              </a:lnSpc>
              <a:spcBef>
                <a:spcPts val="0"/>
              </a:spcBef>
              <a:spcAft>
                <a:spcPts val="0"/>
              </a:spcAft>
              <a:buClr>
                <a:schemeClr val="dk1"/>
              </a:buClr>
              <a:buSzPts val="1800"/>
              <a:buNone/>
              <a:defRPr sz="3600">
                <a:solidFill>
                  <a:schemeClr val="dk1"/>
                </a:solidFill>
              </a:defRPr>
            </a:lvl2pPr>
            <a:lvl3pPr lvl="2" rtl="0">
              <a:lnSpc>
                <a:spcPct val="100000"/>
              </a:lnSpc>
              <a:spcBef>
                <a:spcPts val="0"/>
              </a:spcBef>
              <a:spcAft>
                <a:spcPts val="0"/>
              </a:spcAft>
              <a:buClr>
                <a:schemeClr val="dk1"/>
              </a:buClr>
              <a:buSzPts val="1800"/>
              <a:buNone/>
              <a:defRPr sz="3600">
                <a:solidFill>
                  <a:schemeClr val="dk1"/>
                </a:solidFill>
              </a:defRPr>
            </a:lvl3pPr>
            <a:lvl4pPr lvl="3" rtl="0">
              <a:lnSpc>
                <a:spcPct val="100000"/>
              </a:lnSpc>
              <a:spcBef>
                <a:spcPts val="0"/>
              </a:spcBef>
              <a:spcAft>
                <a:spcPts val="0"/>
              </a:spcAft>
              <a:buClr>
                <a:schemeClr val="dk1"/>
              </a:buClr>
              <a:buSzPts val="1800"/>
              <a:buNone/>
              <a:defRPr sz="3600">
                <a:solidFill>
                  <a:schemeClr val="dk1"/>
                </a:solidFill>
              </a:defRPr>
            </a:lvl4pPr>
            <a:lvl5pPr lvl="4" rtl="0">
              <a:lnSpc>
                <a:spcPct val="100000"/>
              </a:lnSpc>
              <a:spcBef>
                <a:spcPts val="0"/>
              </a:spcBef>
              <a:spcAft>
                <a:spcPts val="0"/>
              </a:spcAft>
              <a:buClr>
                <a:schemeClr val="dk1"/>
              </a:buClr>
              <a:buSzPts val="1800"/>
              <a:buNone/>
              <a:defRPr sz="3600">
                <a:solidFill>
                  <a:schemeClr val="dk1"/>
                </a:solidFill>
              </a:defRPr>
            </a:lvl5pPr>
            <a:lvl6pPr lvl="5" rtl="0">
              <a:lnSpc>
                <a:spcPct val="100000"/>
              </a:lnSpc>
              <a:spcBef>
                <a:spcPts val="0"/>
              </a:spcBef>
              <a:spcAft>
                <a:spcPts val="0"/>
              </a:spcAft>
              <a:buClr>
                <a:schemeClr val="dk1"/>
              </a:buClr>
              <a:buSzPts val="1800"/>
              <a:buNone/>
              <a:defRPr sz="3600">
                <a:solidFill>
                  <a:schemeClr val="dk1"/>
                </a:solidFill>
              </a:defRPr>
            </a:lvl6pPr>
            <a:lvl7pPr lvl="6" rtl="0">
              <a:lnSpc>
                <a:spcPct val="100000"/>
              </a:lnSpc>
              <a:spcBef>
                <a:spcPts val="0"/>
              </a:spcBef>
              <a:spcAft>
                <a:spcPts val="0"/>
              </a:spcAft>
              <a:buClr>
                <a:schemeClr val="dk1"/>
              </a:buClr>
              <a:buSzPts val="1800"/>
              <a:buNone/>
              <a:defRPr sz="3600">
                <a:solidFill>
                  <a:schemeClr val="dk1"/>
                </a:solidFill>
              </a:defRPr>
            </a:lvl7pPr>
            <a:lvl8pPr lvl="7" rtl="0">
              <a:lnSpc>
                <a:spcPct val="100000"/>
              </a:lnSpc>
              <a:spcBef>
                <a:spcPts val="0"/>
              </a:spcBef>
              <a:spcAft>
                <a:spcPts val="0"/>
              </a:spcAft>
              <a:buClr>
                <a:schemeClr val="dk1"/>
              </a:buClr>
              <a:buSzPts val="1800"/>
              <a:buNone/>
              <a:defRPr sz="3600">
                <a:solidFill>
                  <a:schemeClr val="dk1"/>
                </a:solidFill>
              </a:defRPr>
            </a:lvl8pPr>
            <a:lvl9pPr lvl="8" rtl="0">
              <a:lnSpc>
                <a:spcPct val="100000"/>
              </a:lnSpc>
              <a:spcBef>
                <a:spcPts val="0"/>
              </a:spcBef>
              <a:spcAft>
                <a:spcPts val="0"/>
              </a:spcAft>
              <a:buClr>
                <a:schemeClr val="dk1"/>
              </a:buClr>
              <a:buSzPts val="1800"/>
              <a:buNone/>
              <a:defRPr sz="3600">
                <a:solidFill>
                  <a:schemeClr val="dk1"/>
                </a:solidFill>
              </a:defRPr>
            </a:lvl9pPr>
          </a:lstStyle>
          <a:p>
            <a:endParaRPr/>
          </a:p>
        </p:txBody>
      </p:sp>
      <p:sp>
        <p:nvSpPr>
          <p:cNvPr id="505" name="Google Shape;505;p32"/>
          <p:cNvSpPr txBox="1">
            <a:spLocks noGrp="1"/>
          </p:cNvSpPr>
          <p:nvPr>
            <p:ph type="subTitle" idx="2"/>
          </p:nvPr>
        </p:nvSpPr>
        <p:spPr>
          <a:xfrm rot="-962">
            <a:off x="1440000" y="8421546"/>
            <a:ext cx="6433200" cy="557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100"/>
              <a:buNone/>
              <a:defRPr sz="2200"/>
            </a:lvl1pPr>
            <a:lvl2pPr lvl="1" algn="ctr" rtl="0">
              <a:lnSpc>
                <a:spcPct val="100000"/>
              </a:lnSpc>
              <a:spcBef>
                <a:spcPts val="0"/>
              </a:spcBef>
              <a:spcAft>
                <a:spcPts val="0"/>
              </a:spcAft>
              <a:buClr>
                <a:schemeClr val="dk1"/>
              </a:buClr>
              <a:buSzPts val="1100"/>
              <a:buNone/>
              <a:defRPr sz="2200">
                <a:solidFill>
                  <a:schemeClr val="dk1"/>
                </a:solidFill>
              </a:defRPr>
            </a:lvl2pPr>
            <a:lvl3pPr lvl="2" algn="ctr" rtl="0">
              <a:lnSpc>
                <a:spcPct val="100000"/>
              </a:lnSpc>
              <a:spcBef>
                <a:spcPts val="0"/>
              </a:spcBef>
              <a:spcAft>
                <a:spcPts val="0"/>
              </a:spcAft>
              <a:buClr>
                <a:schemeClr val="dk1"/>
              </a:buClr>
              <a:buSzPts val="1100"/>
              <a:buNone/>
              <a:defRPr sz="2200">
                <a:solidFill>
                  <a:schemeClr val="dk1"/>
                </a:solidFill>
              </a:defRPr>
            </a:lvl3pPr>
            <a:lvl4pPr lvl="3" algn="ctr" rtl="0">
              <a:lnSpc>
                <a:spcPct val="100000"/>
              </a:lnSpc>
              <a:spcBef>
                <a:spcPts val="0"/>
              </a:spcBef>
              <a:spcAft>
                <a:spcPts val="0"/>
              </a:spcAft>
              <a:buClr>
                <a:schemeClr val="dk1"/>
              </a:buClr>
              <a:buSzPts val="1100"/>
              <a:buNone/>
              <a:defRPr sz="2200">
                <a:solidFill>
                  <a:schemeClr val="dk1"/>
                </a:solidFill>
              </a:defRPr>
            </a:lvl4pPr>
            <a:lvl5pPr lvl="4" algn="ctr" rtl="0">
              <a:lnSpc>
                <a:spcPct val="100000"/>
              </a:lnSpc>
              <a:spcBef>
                <a:spcPts val="0"/>
              </a:spcBef>
              <a:spcAft>
                <a:spcPts val="0"/>
              </a:spcAft>
              <a:buClr>
                <a:schemeClr val="dk1"/>
              </a:buClr>
              <a:buSzPts val="1100"/>
              <a:buNone/>
              <a:defRPr sz="2200">
                <a:solidFill>
                  <a:schemeClr val="dk1"/>
                </a:solidFill>
              </a:defRPr>
            </a:lvl5pPr>
            <a:lvl6pPr lvl="5" algn="ctr" rtl="0">
              <a:lnSpc>
                <a:spcPct val="100000"/>
              </a:lnSpc>
              <a:spcBef>
                <a:spcPts val="0"/>
              </a:spcBef>
              <a:spcAft>
                <a:spcPts val="0"/>
              </a:spcAft>
              <a:buClr>
                <a:schemeClr val="dk1"/>
              </a:buClr>
              <a:buSzPts val="1100"/>
              <a:buNone/>
              <a:defRPr sz="2200">
                <a:solidFill>
                  <a:schemeClr val="dk1"/>
                </a:solidFill>
              </a:defRPr>
            </a:lvl6pPr>
            <a:lvl7pPr lvl="6" algn="ctr" rtl="0">
              <a:lnSpc>
                <a:spcPct val="100000"/>
              </a:lnSpc>
              <a:spcBef>
                <a:spcPts val="0"/>
              </a:spcBef>
              <a:spcAft>
                <a:spcPts val="0"/>
              </a:spcAft>
              <a:buClr>
                <a:schemeClr val="dk1"/>
              </a:buClr>
              <a:buSzPts val="1100"/>
              <a:buNone/>
              <a:defRPr sz="2200">
                <a:solidFill>
                  <a:schemeClr val="dk1"/>
                </a:solidFill>
              </a:defRPr>
            </a:lvl7pPr>
            <a:lvl8pPr lvl="7" algn="ctr" rtl="0">
              <a:lnSpc>
                <a:spcPct val="100000"/>
              </a:lnSpc>
              <a:spcBef>
                <a:spcPts val="0"/>
              </a:spcBef>
              <a:spcAft>
                <a:spcPts val="0"/>
              </a:spcAft>
              <a:buClr>
                <a:schemeClr val="dk1"/>
              </a:buClr>
              <a:buSzPts val="1100"/>
              <a:buNone/>
              <a:defRPr sz="2200">
                <a:solidFill>
                  <a:schemeClr val="dk1"/>
                </a:solidFill>
              </a:defRPr>
            </a:lvl8pPr>
            <a:lvl9pPr lvl="8" algn="ctr" rtl="0">
              <a:lnSpc>
                <a:spcPct val="100000"/>
              </a:lnSpc>
              <a:spcBef>
                <a:spcPts val="0"/>
              </a:spcBef>
              <a:spcAft>
                <a:spcPts val="0"/>
              </a:spcAft>
              <a:buClr>
                <a:schemeClr val="dk1"/>
              </a:buClr>
              <a:buSzPts val="1100"/>
              <a:buNone/>
              <a:defRPr sz="2200">
                <a:solidFill>
                  <a:schemeClr val="dk1"/>
                </a:solidFill>
              </a:defRPr>
            </a:lvl9pPr>
          </a:lstStyle>
          <a:p>
            <a:endParaRPr/>
          </a:p>
        </p:txBody>
      </p:sp>
      <p:grpSp>
        <p:nvGrpSpPr>
          <p:cNvPr id="506" name="Google Shape;506;p32"/>
          <p:cNvGrpSpPr/>
          <p:nvPr/>
        </p:nvGrpSpPr>
        <p:grpSpPr>
          <a:xfrm flipH="1">
            <a:off x="9936384" y="2910173"/>
            <a:ext cx="7894432" cy="11945946"/>
            <a:chOff x="6335125" y="3560338"/>
            <a:chExt cx="1206325" cy="1825425"/>
          </a:xfrm>
        </p:grpSpPr>
        <p:sp>
          <p:nvSpPr>
            <p:cNvPr id="507" name="Google Shape;507;p32"/>
            <p:cNvSpPr/>
            <p:nvPr/>
          </p:nvSpPr>
          <p:spPr>
            <a:xfrm>
              <a:off x="7062700" y="5212563"/>
              <a:ext cx="152050" cy="173200"/>
            </a:xfrm>
            <a:custGeom>
              <a:avLst/>
              <a:gdLst/>
              <a:ahLst/>
              <a:cxnLst/>
              <a:rect l="l" t="t" r="r" b="b"/>
              <a:pathLst>
                <a:path w="6082" h="6928" extrusionOk="0">
                  <a:moveTo>
                    <a:pt x="0" y="0"/>
                  </a:moveTo>
                  <a:lnTo>
                    <a:pt x="0" y="0"/>
                  </a:lnTo>
                  <a:cubicBezTo>
                    <a:pt x="0" y="0"/>
                    <a:pt x="387" y="869"/>
                    <a:pt x="652" y="1689"/>
                  </a:cubicBezTo>
                  <a:cubicBezTo>
                    <a:pt x="918" y="2510"/>
                    <a:pt x="773" y="3451"/>
                    <a:pt x="1568" y="4127"/>
                  </a:cubicBezTo>
                  <a:cubicBezTo>
                    <a:pt x="2357" y="4796"/>
                    <a:pt x="5009" y="6927"/>
                    <a:pt x="5557" y="6927"/>
                  </a:cubicBezTo>
                  <a:cubicBezTo>
                    <a:pt x="5563" y="6927"/>
                    <a:pt x="5569" y="6927"/>
                    <a:pt x="5574" y="6927"/>
                  </a:cubicBezTo>
                  <a:cubicBezTo>
                    <a:pt x="6081" y="6878"/>
                    <a:pt x="5864" y="5647"/>
                    <a:pt x="4971" y="4368"/>
                  </a:cubicBezTo>
                  <a:cubicBezTo>
                    <a:pt x="4420" y="3578"/>
                    <a:pt x="3610" y="2713"/>
                    <a:pt x="3072" y="2168"/>
                  </a:cubicBezTo>
                  <a:cubicBezTo>
                    <a:pt x="2700" y="1792"/>
                    <a:pt x="2440" y="1320"/>
                    <a:pt x="2320" y="803"/>
                  </a:cubicBezTo>
                  <a:lnTo>
                    <a:pt x="2209" y="326"/>
                  </a:lnTo>
                  <a:lnTo>
                    <a:pt x="0" y="0"/>
                  </a:lnTo>
                  <a:close/>
                </a:path>
              </a:pathLst>
            </a:custGeom>
            <a:solidFill>
              <a:srgbClr val="101A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08" name="Google Shape;508;p32"/>
            <p:cNvSpPr/>
            <p:nvPr/>
          </p:nvSpPr>
          <p:spPr>
            <a:xfrm>
              <a:off x="6335125" y="5220713"/>
              <a:ext cx="180400" cy="132325"/>
            </a:xfrm>
            <a:custGeom>
              <a:avLst/>
              <a:gdLst/>
              <a:ahLst/>
              <a:cxnLst/>
              <a:rect l="l" t="t" r="r" b="b"/>
              <a:pathLst>
                <a:path w="7216" h="5293" extrusionOk="0">
                  <a:moveTo>
                    <a:pt x="4610" y="0"/>
                  </a:moveTo>
                  <a:lnTo>
                    <a:pt x="4082" y="1304"/>
                  </a:lnTo>
                  <a:cubicBezTo>
                    <a:pt x="3957" y="1613"/>
                    <a:pt x="3753" y="1882"/>
                    <a:pt x="3488" y="2086"/>
                  </a:cubicBezTo>
                  <a:cubicBezTo>
                    <a:pt x="2803" y="2615"/>
                    <a:pt x="1421" y="3670"/>
                    <a:pt x="742" y="4109"/>
                  </a:cubicBezTo>
                  <a:cubicBezTo>
                    <a:pt x="62" y="4548"/>
                    <a:pt x="1" y="5293"/>
                    <a:pt x="935" y="5293"/>
                  </a:cubicBezTo>
                  <a:cubicBezTo>
                    <a:pt x="1269" y="5293"/>
                    <a:pt x="1729" y="5198"/>
                    <a:pt x="2335" y="4959"/>
                  </a:cubicBezTo>
                  <a:cubicBezTo>
                    <a:pt x="4633" y="4055"/>
                    <a:pt x="6153" y="3457"/>
                    <a:pt x="6588" y="3276"/>
                  </a:cubicBezTo>
                  <a:cubicBezTo>
                    <a:pt x="7022" y="3095"/>
                    <a:pt x="6407" y="1972"/>
                    <a:pt x="6588" y="1376"/>
                  </a:cubicBezTo>
                  <a:cubicBezTo>
                    <a:pt x="6769" y="778"/>
                    <a:pt x="7216" y="0"/>
                    <a:pt x="7216" y="0"/>
                  </a:cubicBezTo>
                  <a:close/>
                </a:path>
              </a:pathLst>
            </a:custGeom>
            <a:solidFill>
              <a:srgbClr val="101A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09" name="Google Shape;509;p32"/>
            <p:cNvSpPr/>
            <p:nvPr/>
          </p:nvSpPr>
          <p:spPr>
            <a:xfrm>
              <a:off x="6450325" y="4313938"/>
              <a:ext cx="667600" cy="906800"/>
            </a:xfrm>
            <a:custGeom>
              <a:avLst/>
              <a:gdLst/>
              <a:ahLst/>
              <a:cxnLst/>
              <a:rect l="l" t="t" r="r" b="b"/>
              <a:pathLst>
                <a:path w="26704" h="36272" extrusionOk="0">
                  <a:moveTo>
                    <a:pt x="16043" y="1"/>
                  </a:moveTo>
                  <a:lnTo>
                    <a:pt x="15750" y="1439"/>
                  </a:lnTo>
                  <a:cubicBezTo>
                    <a:pt x="11020" y="6072"/>
                    <a:pt x="7047" y="15264"/>
                    <a:pt x="5359" y="20573"/>
                  </a:cubicBezTo>
                  <a:cubicBezTo>
                    <a:pt x="3669" y="25882"/>
                    <a:pt x="1" y="36271"/>
                    <a:pt x="1" y="36271"/>
                  </a:cubicBezTo>
                  <a:lnTo>
                    <a:pt x="2608" y="36271"/>
                  </a:lnTo>
                  <a:cubicBezTo>
                    <a:pt x="10233" y="26075"/>
                    <a:pt x="9437" y="21538"/>
                    <a:pt x="9437" y="21538"/>
                  </a:cubicBezTo>
                  <a:cubicBezTo>
                    <a:pt x="14867" y="15059"/>
                    <a:pt x="18993" y="6698"/>
                    <a:pt x="18993" y="6697"/>
                  </a:cubicBezTo>
                  <a:lnTo>
                    <a:pt x="18993" y="6697"/>
                  </a:lnTo>
                  <a:lnTo>
                    <a:pt x="18350" y="21154"/>
                  </a:lnTo>
                  <a:cubicBezTo>
                    <a:pt x="18273" y="22878"/>
                    <a:pt x="18635" y="24594"/>
                    <a:pt x="19402" y="26140"/>
                  </a:cubicBezTo>
                  <a:lnTo>
                    <a:pt x="24422" y="36271"/>
                  </a:lnTo>
                  <a:lnTo>
                    <a:pt x="26704" y="36271"/>
                  </a:lnTo>
                  <a:cubicBezTo>
                    <a:pt x="25943" y="32470"/>
                    <a:pt x="25219" y="25810"/>
                    <a:pt x="22577" y="23675"/>
                  </a:cubicBezTo>
                  <a:cubicBezTo>
                    <a:pt x="22577" y="23675"/>
                    <a:pt x="24857" y="16543"/>
                    <a:pt x="25599" y="11077"/>
                  </a:cubicBezTo>
                  <a:cubicBezTo>
                    <a:pt x="26342" y="5611"/>
                    <a:pt x="23772" y="1702"/>
                    <a:pt x="23772" y="1702"/>
                  </a:cubicBezTo>
                  <a:lnTo>
                    <a:pt x="237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10" name="Google Shape;510;p32"/>
            <p:cNvSpPr/>
            <p:nvPr/>
          </p:nvSpPr>
          <p:spPr>
            <a:xfrm>
              <a:off x="6767800" y="4313938"/>
              <a:ext cx="304525" cy="151525"/>
            </a:xfrm>
            <a:custGeom>
              <a:avLst/>
              <a:gdLst/>
              <a:ahLst/>
              <a:cxnLst/>
              <a:rect l="l" t="t" r="r" b="b"/>
              <a:pathLst>
                <a:path w="12181" h="6061" extrusionOk="0">
                  <a:moveTo>
                    <a:pt x="12177" y="4083"/>
                  </a:moveTo>
                  <a:cubicBezTo>
                    <a:pt x="12178" y="4087"/>
                    <a:pt x="12179" y="4090"/>
                    <a:pt x="12180" y="4093"/>
                  </a:cubicBezTo>
                  <a:cubicBezTo>
                    <a:pt x="12179" y="4090"/>
                    <a:pt x="12178" y="4087"/>
                    <a:pt x="12177" y="4083"/>
                  </a:cubicBezTo>
                  <a:close/>
                  <a:moveTo>
                    <a:pt x="3344" y="1"/>
                  </a:moveTo>
                  <a:lnTo>
                    <a:pt x="3051" y="1440"/>
                  </a:lnTo>
                  <a:cubicBezTo>
                    <a:pt x="2157" y="2315"/>
                    <a:pt x="1291" y="3354"/>
                    <a:pt x="462" y="4499"/>
                  </a:cubicBezTo>
                  <a:cubicBezTo>
                    <a:pt x="1" y="5136"/>
                    <a:pt x="442" y="6042"/>
                    <a:pt x="1228" y="6059"/>
                  </a:cubicBezTo>
                  <a:cubicBezTo>
                    <a:pt x="1255" y="6060"/>
                    <a:pt x="1281" y="6060"/>
                    <a:pt x="1309" y="6060"/>
                  </a:cubicBezTo>
                  <a:cubicBezTo>
                    <a:pt x="3889" y="6060"/>
                    <a:pt x="8896" y="3559"/>
                    <a:pt x="11120" y="3559"/>
                  </a:cubicBezTo>
                  <a:cubicBezTo>
                    <a:pt x="11665" y="3559"/>
                    <a:pt x="12043" y="3710"/>
                    <a:pt x="12177" y="4083"/>
                  </a:cubicBezTo>
                  <a:lnTo>
                    <a:pt x="12177" y="4083"/>
                  </a:lnTo>
                  <a:cubicBezTo>
                    <a:pt x="11649" y="2580"/>
                    <a:pt x="11073" y="1702"/>
                    <a:pt x="11073" y="1702"/>
                  </a:cubicBezTo>
                  <a:lnTo>
                    <a:pt x="11073" y="1"/>
                  </a:lnTo>
                  <a:close/>
                </a:path>
              </a:pathLst>
            </a:custGeom>
            <a:solidFill>
              <a:srgbClr val="0A0A0A">
                <a:alpha val="24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11" name="Google Shape;511;p32"/>
            <p:cNvSpPr/>
            <p:nvPr/>
          </p:nvSpPr>
          <p:spPr>
            <a:xfrm>
              <a:off x="6862200" y="4450463"/>
              <a:ext cx="110175" cy="27375"/>
            </a:xfrm>
            <a:custGeom>
              <a:avLst/>
              <a:gdLst/>
              <a:ahLst/>
              <a:cxnLst/>
              <a:rect l="l" t="t" r="r" b="b"/>
              <a:pathLst>
                <a:path w="4407" h="1095" extrusionOk="0">
                  <a:moveTo>
                    <a:pt x="4404" y="1"/>
                  </a:moveTo>
                  <a:lnTo>
                    <a:pt x="0" y="1084"/>
                  </a:lnTo>
                  <a:lnTo>
                    <a:pt x="2" y="1095"/>
                  </a:lnTo>
                  <a:lnTo>
                    <a:pt x="4407" y="11"/>
                  </a:lnTo>
                  <a:lnTo>
                    <a:pt x="4404" y="1"/>
                  </a:lnTo>
                  <a:close/>
                </a:path>
              </a:pathLst>
            </a:custGeom>
            <a:solidFill>
              <a:srgbClr val="F8E9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12" name="Google Shape;512;p32"/>
            <p:cNvSpPr/>
            <p:nvPr/>
          </p:nvSpPr>
          <p:spPr>
            <a:xfrm>
              <a:off x="6924950" y="4320338"/>
              <a:ext cx="5675" cy="161125"/>
            </a:xfrm>
            <a:custGeom>
              <a:avLst/>
              <a:gdLst/>
              <a:ahLst/>
              <a:cxnLst/>
              <a:rect l="l" t="t" r="r" b="b"/>
              <a:pathLst>
                <a:path w="227" h="6445" extrusionOk="0">
                  <a:moveTo>
                    <a:pt x="216" y="1"/>
                  </a:moveTo>
                  <a:lnTo>
                    <a:pt x="1" y="6444"/>
                  </a:lnTo>
                  <a:lnTo>
                    <a:pt x="11" y="6445"/>
                  </a:lnTo>
                  <a:lnTo>
                    <a:pt x="226" y="1"/>
                  </a:lnTo>
                  <a:close/>
                </a:path>
              </a:pathLst>
            </a:custGeom>
            <a:solidFill>
              <a:srgbClr val="F8E9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13" name="Google Shape;513;p32"/>
            <p:cNvSpPr/>
            <p:nvPr/>
          </p:nvSpPr>
          <p:spPr>
            <a:xfrm>
              <a:off x="6907075" y="4320238"/>
              <a:ext cx="20125" cy="101975"/>
            </a:xfrm>
            <a:custGeom>
              <a:avLst/>
              <a:gdLst/>
              <a:ahLst/>
              <a:cxnLst/>
              <a:rect l="l" t="t" r="r" b="b"/>
              <a:pathLst>
                <a:path w="805" h="4079" extrusionOk="0">
                  <a:moveTo>
                    <a:pt x="193" y="1"/>
                  </a:moveTo>
                  <a:cubicBezTo>
                    <a:pt x="191" y="14"/>
                    <a:pt x="10" y="1367"/>
                    <a:pt x="3" y="2482"/>
                  </a:cubicBezTo>
                  <a:cubicBezTo>
                    <a:pt x="1" y="2880"/>
                    <a:pt x="66" y="3432"/>
                    <a:pt x="398" y="3803"/>
                  </a:cubicBezTo>
                  <a:cubicBezTo>
                    <a:pt x="597" y="4027"/>
                    <a:pt x="799" y="4078"/>
                    <a:pt x="802" y="4078"/>
                  </a:cubicBezTo>
                  <a:lnTo>
                    <a:pt x="805" y="4069"/>
                  </a:lnTo>
                  <a:cubicBezTo>
                    <a:pt x="803" y="4068"/>
                    <a:pt x="603" y="4017"/>
                    <a:pt x="406" y="3796"/>
                  </a:cubicBezTo>
                  <a:cubicBezTo>
                    <a:pt x="77" y="3428"/>
                    <a:pt x="11" y="2878"/>
                    <a:pt x="13" y="2482"/>
                  </a:cubicBezTo>
                  <a:cubicBezTo>
                    <a:pt x="21" y="1368"/>
                    <a:pt x="202" y="16"/>
                    <a:pt x="204" y="3"/>
                  </a:cubicBezTo>
                  <a:lnTo>
                    <a:pt x="193" y="1"/>
                  </a:lnTo>
                  <a:close/>
                </a:path>
              </a:pathLst>
            </a:custGeom>
            <a:solidFill>
              <a:srgbClr val="F8E9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14" name="Google Shape;514;p32"/>
            <p:cNvSpPr/>
            <p:nvPr/>
          </p:nvSpPr>
          <p:spPr>
            <a:xfrm>
              <a:off x="6608025" y="4044788"/>
              <a:ext cx="243400" cy="384175"/>
            </a:xfrm>
            <a:custGeom>
              <a:avLst/>
              <a:gdLst/>
              <a:ahLst/>
              <a:cxnLst/>
              <a:rect l="l" t="t" r="r" b="b"/>
              <a:pathLst>
                <a:path w="9736" h="15367" extrusionOk="0">
                  <a:moveTo>
                    <a:pt x="8620" y="1"/>
                  </a:moveTo>
                  <a:cubicBezTo>
                    <a:pt x="8620" y="1"/>
                    <a:pt x="7449" y="185"/>
                    <a:pt x="6748" y="2188"/>
                  </a:cubicBezTo>
                  <a:cubicBezTo>
                    <a:pt x="6049" y="4191"/>
                    <a:pt x="4481" y="9523"/>
                    <a:pt x="4481" y="9523"/>
                  </a:cubicBezTo>
                  <a:lnTo>
                    <a:pt x="1927" y="3391"/>
                  </a:lnTo>
                  <a:cubicBezTo>
                    <a:pt x="1884" y="3287"/>
                    <a:pt x="1935" y="3169"/>
                    <a:pt x="2040" y="3128"/>
                  </a:cubicBezTo>
                  <a:lnTo>
                    <a:pt x="2222" y="3059"/>
                  </a:lnTo>
                  <a:cubicBezTo>
                    <a:pt x="2394" y="2993"/>
                    <a:pt x="2501" y="2820"/>
                    <a:pt x="2482" y="2636"/>
                  </a:cubicBezTo>
                  <a:lnTo>
                    <a:pt x="2359" y="1421"/>
                  </a:lnTo>
                  <a:cubicBezTo>
                    <a:pt x="2342" y="1244"/>
                    <a:pt x="2193" y="1116"/>
                    <a:pt x="2023" y="1116"/>
                  </a:cubicBezTo>
                  <a:cubicBezTo>
                    <a:pt x="2000" y="1116"/>
                    <a:pt x="1976" y="1118"/>
                    <a:pt x="1952" y="1123"/>
                  </a:cubicBezTo>
                  <a:lnTo>
                    <a:pt x="1725" y="1172"/>
                  </a:lnTo>
                  <a:lnTo>
                    <a:pt x="1613" y="758"/>
                  </a:lnTo>
                  <a:cubicBezTo>
                    <a:pt x="1573" y="607"/>
                    <a:pt x="1438" y="518"/>
                    <a:pt x="1299" y="518"/>
                  </a:cubicBezTo>
                  <a:cubicBezTo>
                    <a:pt x="1227" y="518"/>
                    <a:pt x="1154" y="542"/>
                    <a:pt x="1092" y="593"/>
                  </a:cubicBezTo>
                  <a:lnTo>
                    <a:pt x="201" y="1335"/>
                  </a:lnTo>
                  <a:cubicBezTo>
                    <a:pt x="60" y="1452"/>
                    <a:pt x="1" y="1640"/>
                    <a:pt x="47" y="1816"/>
                  </a:cubicBezTo>
                  <a:lnTo>
                    <a:pt x="89" y="1970"/>
                  </a:lnTo>
                  <a:lnTo>
                    <a:pt x="396" y="3472"/>
                  </a:lnTo>
                  <a:cubicBezTo>
                    <a:pt x="396" y="3472"/>
                    <a:pt x="975" y="9590"/>
                    <a:pt x="1355" y="12178"/>
                  </a:cubicBezTo>
                  <a:cubicBezTo>
                    <a:pt x="1721" y="14669"/>
                    <a:pt x="2992" y="15366"/>
                    <a:pt x="4377" y="15366"/>
                  </a:cubicBezTo>
                  <a:cubicBezTo>
                    <a:pt x="4431" y="15366"/>
                    <a:pt x="4486" y="15365"/>
                    <a:pt x="4540" y="15363"/>
                  </a:cubicBezTo>
                  <a:cubicBezTo>
                    <a:pt x="5989" y="15309"/>
                    <a:pt x="7198" y="14260"/>
                    <a:pt x="7924" y="12069"/>
                  </a:cubicBezTo>
                  <a:cubicBezTo>
                    <a:pt x="8649" y="9879"/>
                    <a:pt x="9735" y="5716"/>
                    <a:pt x="9735" y="5716"/>
                  </a:cubicBezTo>
                  <a:lnTo>
                    <a:pt x="8620" y="1"/>
                  </a:lnTo>
                  <a:close/>
                </a:path>
              </a:pathLst>
            </a:custGeom>
            <a:solidFill>
              <a:srgbClr val="E5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15" name="Google Shape;515;p32"/>
            <p:cNvSpPr/>
            <p:nvPr/>
          </p:nvSpPr>
          <p:spPr>
            <a:xfrm>
              <a:off x="6774625" y="4044788"/>
              <a:ext cx="76800" cy="205075"/>
            </a:xfrm>
            <a:custGeom>
              <a:avLst/>
              <a:gdLst/>
              <a:ahLst/>
              <a:cxnLst/>
              <a:rect l="l" t="t" r="r" b="b"/>
              <a:pathLst>
                <a:path w="3072" h="8203" extrusionOk="0">
                  <a:moveTo>
                    <a:pt x="1956" y="1"/>
                  </a:moveTo>
                  <a:cubicBezTo>
                    <a:pt x="1956" y="1"/>
                    <a:pt x="785" y="185"/>
                    <a:pt x="84" y="2188"/>
                  </a:cubicBezTo>
                  <a:cubicBezTo>
                    <a:pt x="58" y="2263"/>
                    <a:pt x="30" y="2345"/>
                    <a:pt x="1" y="2430"/>
                  </a:cubicBezTo>
                  <a:cubicBezTo>
                    <a:pt x="336" y="3771"/>
                    <a:pt x="246" y="5983"/>
                    <a:pt x="712" y="7504"/>
                  </a:cubicBezTo>
                  <a:cubicBezTo>
                    <a:pt x="855" y="7970"/>
                    <a:pt x="1255" y="8203"/>
                    <a:pt x="1654" y="8203"/>
                  </a:cubicBezTo>
                  <a:cubicBezTo>
                    <a:pt x="2062" y="8203"/>
                    <a:pt x="2468" y="7960"/>
                    <a:pt x="2599" y="7479"/>
                  </a:cubicBezTo>
                  <a:cubicBezTo>
                    <a:pt x="2878" y="6458"/>
                    <a:pt x="3071" y="5716"/>
                    <a:pt x="3071" y="5716"/>
                  </a:cubicBezTo>
                  <a:lnTo>
                    <a:pt x="1956" y="1"/>
                  </a:lnTo>
                  <a:close/>
                </a:path>
              </a:pathLst>
            </a:custGeom>
            <a:solidFill>
              <a:srgbClr val="B8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16" name="Google Shape;516;p32"/>
            <p:cNvSpPr/>
            <p:nvPr/>
          </p:nvSpPr>
          <p:spPr>
            <a:xfrm>
              <a:off x="6958925" y="3571663"/>
              <a:ext cx="541950" cy="574275"/>
            </a:xfrm>
            <a:custGeom>
              <a:avLst/>
              <a:gdLst/>
              <a:ahLst/>
              <a:cxnLst/>
              <a:rect l="l" t="t" r="r" b="b"/>
              <a:pathLst>
                <a:path w="21678" h="22971" extrusionOk="0">
                  <a:moveTo>
                    <a:pt x="20061" y="0"/>
                  </a:moveTo>
                  <a:cubicBezTo>
                    <a:pt x="19974" y="0"/>
                    <a:pt x="19894" y="48"/>
                    <a:pt x="19855" y="128"/>
                  </a:cubicBezTo>
                  <a:cubicBezTo>
                    <a:pt x="19696" y="451"/>
                    <a:pt x="19340" y="1198"/>
                    <a:pt x="19273" y="1535"/>
                  </a:cubicBezTo>
                  <a:cubicBezTo>
                    <a:pt x="19230" y="1745"/>
                    <a:pt x="19154" y="2099"/>
                    <a:pt x="19086" y="2406"/>
                  </a:cubicBezTo>
                  <a:cubicBezTo>
                    <a:pt x="19004" y="2780"/>
                    <a:pt x="18765" y="3101"/>
                    <a:pt x="18428" y="3286"/>
                  </a:cubicBezTo>
                  <a:cubicBezTo>
                    <a:pt x="16899" y="4125"/>
                    <a:pt x="12431" y="6804"/>
                    <a:pt x="10546" y="10386"/>
                  </a:cubicBezTo>
                  <a:lnTo>
                    <a:pt x="2336" y="16229"/>
                  </a:lnTo>
                  <a:lnTo>
                    <a:pt x="0" y="20606"/>
                  </a:lnTo>
                  <a:lnTo>
                    <a:pt x="4296" y="22971"/>
                  </a:lnTo>
                  <a:lnTo>
                    <a:pt x="5255" y="22017"/>
                  </a:lnTo>
                  <a:lnTo>
                    <a:pt x="5707" y="20650"/>
                  </a:lnTo>
                  <a:lnTo>
                    <a:pt x="19486" y="4220"/>
                  </a:lnTo>
                  <a:cubicBezTo>
                    <a:pt x="19486" y="4220"/>
                    <a:pt x="19504" y="4223"/>
                    <a:pt x="19536" y="4223"/>
                  </a:cubicBezTo>
                  <a:cubicBezTo>
                    <a:pt x="19663" y="4223"/>
                    <a:pt x="20013" y="4180"/>
                    <a:pt x="20369" y="3755"/>
                  </a:cubicBezTo>
                  <a:cubicBezTo>
                    <a:pt x="20369" y="3755"/>
                    <a:pt x="20407" y="3766"/>
                    <a:pt x="20476" y="3766"/>
                  </a:cubicBezTo>
                  <a:cubicBezTo>
                    <a:pt x="20585" y="3766"/>
                    <a:pt x="20773" y="3738"/>
                    <a:pt x="21015" y="3590"/>
                  </a:cubicBezTo>
                  <a:cubicBezTo>
                    <a:pt x="21413" y="3347"/>
                    <a:pt x="21513" y="3096"/>
                    <a:pt x="21552" y="2756"/>
                  </a:cubicBezTo>
                  <a:cubicBezTo>
                    <a:pt x="21590" y="2416"/>
                    <a:pt x="21425" y="1603"/>
                    <a:pt x="21425" y="1603"/>
                  </a:cubicBezTo>
                  <a:cubicBezTo>
                    <a:pt x="21425" y="1603"/>
                    <a:pt x="21678" y="1321"/>
                    <a:pt x="21668" y="1011"/>
                  </a:cubicBezTo>
                  <a:cubicBezTo>
                    <a:pt x="21659" y="738"/>
                    <a:pt x="21390" y="563"/>
                    <a:pt x="21199" y="563"/>
                  </a:cubicBezTo>
                  <a:cubicBezTo>
                    <a:pt x="21172" y="563"/>
                    <a:pt x="21147" y="567"/>
                    <a:pt x="21124" y="574"/>
                  </a:cubicBezTo>
                  <a:cubicBezTo>
                    <a:pt x="20940" y="632"/>
                    <a:pt x="20009" y="1175"/>
                    <a:pt x="20009" y="1175"/>
                  </a:cubicBezTo>
                  <a:lnTo>
                    <a:pt x="20281" y="299"/>
                  </a:lnTo>
                  <a:cubicBezTo>
                    <a:pt x="20322" y="167"/>
                    <a:pt x="20239" y="29"/>
                    <a:pt x="20102" y="4"/>
                  </a:cubicBezTo>
                  <a:cubicBezTo>
                    <a:pt x="20088" y="1"/>
                    <a:pt x="20074" y="0"/>
                    <a:pt x="20061" y="0"/>
                  </a:cubicBezTo>
                  <a:close/>
                </a:path>
              </a:pathLst>
            </a:custGeom>
            <a:solidFill>
              <a:srgbClr val="E5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17" name="Google Shape;517;p32"/>
            <p:cNvSpPr/>
            <p:nvPr/>
          </p:nvSpPr>
          <p:spPr>
            <a:xfrm>
              <a:off x="6958925" y="3943088"/>
              <a:ext cx="156725" cy="202850"/>
            </a:xfrm>
            <a:custGeom>
              <a:avLst/>
              <a:gdLst/>
              <a:ahLst/>
              <a:cxnLst/>
              <a:rect l="l" t="t" r="r" b="b"/>
              <a:pathLst>
                <a:path w="6269" h="8114" extrusionOk="0">
                  <a:moveTo>
                    <a:pt x="4264" y="0"/>
                  </a:moveTo>
                  <a:lnTo>
                    <a:pt x="2336" y="1372"/>
                  </a:lnTo>
                  <a:lnTo>
                    <a:pt x="0" y="5749"/>
                  </a:lnTo>
                  <a:lnTo>
                    <a:pt x="4296" y="8114"/>
                  </a:lnTo>
                  <a:lnTo>
                    <a:pt x="5255" y="7160"/>
                  </a:lnTo>
                  <a:lnTo>
                    <a:pt x="5707" y="5793"/>
                  </a:lnTo>
                  <a:lnTo>
                    <a:pt x="5719" y="5779"/>
                  </a:lnTo>
                  <a:cubicBezTo>
                    <a:pt x="6269" y="5123"/>
                    <a:pt x="5839" y="4130"/>
                    <a:pt x="4986" y="4067"/>
                  </a:cubicBezTo>
                  <a:cubicBezTo>
                    <a:pt x="4383" y="4021"/>
                    <a:pt x="3824" y="3894"/>
                    <a:pt x="3609" y="3332"/>
                  </a:cubicBezTo>
                  <a:cubicBezTo>
                    <a:pt x="3293" y="2513"/>
                    <a:pt x="3522" y="1154"/>
                    <a:pt x="4264" y="0"/>
                  </a:cubicBezTo>
                  <a:close/>
                </a:path>
              </a:pathLst>
            </a:custGeom>
            <a:solidFill>
              <a:srgbClr val="B8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18" name="Google Shape;518;p32"/>
            <p:cNvSpPr/>
            <p:nvPr/>
          </p:nvSpPr>
          <p:spPr>
            <a:xfrm>
              <a:off x="6875775" y="3831288"/>
              <a:ext cx="104425" cy="201550"/>
            </a:xfrm>
            <a:custGeom>
              <a:avLst/>
              <a:gdLst/>
              <a:ahLst/>
              <a:cxnLst/>
              <a:rect l="l" t="t" r="r" b="b"/>
              <a:pathLst>
                <a:path w="4177" h="8062" extrusionOk="0">
                  <a:moveTo>
                    <a:pt x="2269" y="1"/>
                  </a:moveTo>
                  <a:lnTo>
                    <a:pt x="1" y="2124"/>
                  </a:lnTo>
                  <a:lnTo>
                    <a:pt x="254" y="4091"/>
                  </a:lnTo>
                  <a:lnTo>
                    <a:pt x="201" y="8061"/>
                  </a:lnTo>
                  <a:lnTo>
                    <a:pt x="3125" y="7470"/>
                  </a:lnTo>
                  <a:lnTo>
                    <a:pt x="3125" y="4683"/>
                  </a:lnTo>
                  <a:cubicBezTo>
                    <a:pt x="3125" y="4683"/>
                    <a:pt x="3862" y="4514"/>
                    <a:pt x="4018" y="4007"/>
                  </a:cubicBezTo>
                  <a:cubicBezTo>
                    <a:pt x="4176" y="3500"/>
                    <a:pt x="3741" y="2957"/>
                    <a:pt x="3476" y="2209"/>
                  </a:cubicBezTo>
                  <a:cubicBezTo>
                    <a:pt x="3753" y="809"/>
                    <a:pt x="2269" y="1"/>
                    <a:pt x="2269" y="1"/>
                  </a:cubicBezTo>
                  <a:close/>
                </a:path>
              </a:pathLst>
            </a:custGeom>
            <a:solidFill>
              <a:srgbClr val="E5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19" name="Google Shape;519;p32"/>
            <p:cNvSpPr/>
            <p:nvPr/>
          </p:nvSpPr>
          <p:spPr>
            <a:xfrm>
              <a:off x="6822150" y="3791413"/>
              <a:ext cx="182775" cy="160975"/>
            </a:xfrm>
            <a:custGeom>
              <a:avLst/>
              <a:gdLst/>
              <a:ahLst/>
              <a:cxnLst/>
              <a:rect l="l" t="t" r="r" b="b"/>
              <a:pathLst>
                <a:path w="7311" h="6439" extrusionOk="0">
                  <a:moveTo>
                    <a:pt x="5053" y="1"/>
                  </a:moveTo>
                  <a:cubicBezTo>
                    <a:pt x="4330" y="1"/>
                    <a:pt x="3660" y="571"/>
                    <a:pt x="3340" y="884"/>
                  </a:cubicBezTo>
                  <a:cubicBezTo>
                    <a:pt x="2845" y="1366"/>
                    <a:pt x="3017" y="1358"/>
                    <a:pt x="1509" y="1974"/>
                  </a:cubicBezTo>
                  <a:cubicBezTo>
                    <a:pt x="0" y="2588"/>
                    <a:pt x="419" y="4203"/>
                    <a:pt x="851" y="4951"/>
                  </a:cubicBezTo>
                  <a:cubicBezTo>
                    <a:pt x="1359" y="5835"/>
                    <a:pt x="2118" y="6439"/>
                    <a:pt x="2335" y="6439"/>
                  </a:cubicBezTo>
                  <a:cubicBezTo>
                    <a:pt x="2362" y="6439"/>
                    <a:pt x="2381" y="6429"/>
                    <a:pt x="2389" y="6410"/>
                  </a:cubicBezTo>
                  <a:lnTo>
                    <a:pt x="2822" y="3972"/>
                  </a:lnTo>
                  <a:cubicBezTo>
                    <a:pt x="3518" y="3719"/>
                    <a:pt x="3883" y="2780"/>
                    <a:pt x="4021" y="2326"/>
                  </a:cubicBezTo>
                  <a:cubicBezTo>
                    <a:pt x="4055" y="2217"/>
                    <a:pt x="4155" y="2147"/>
                    <a:pt x="4261" y="2147"/>
                  </a:cubicBezTo>
                  <a:cubicBezTo>
                    <a:pt x="4297" y="2147"/>
                    <a:pt x="4334" y="2156"/>
                    <a:pt x="4369" y="2174"/>
                  </a:cubicBezTo>
                  <a:cubicBezTo>
                    <a:pt x="5104" y="2550"/>
                    <a:pt x="5621" y="3804"/>
                    <a:pt x="5621" y="3804"/>
                  </a:cubicBezTo>
                  <a:cubicBezTo>
                    <a:pt x="5886" y="3333"/>
                    <a:pt x="7310" y="1982"/>
                    <a:pt x="6236" y="642"/>
                  </a:cubicBezTo>
                  <a:cubicBezTo>
                    <a:pt x="5858" y="170"/>
                    <a:pt x="5448" y="1"/>
                    <a:pt x="5053" y="1"/>
                  </a:cubicBezTo>
                  <a:close/>
                </a:path>
              </a:pathLst>
            </a:custGeom>
            <a:solidFill>
              <a:srgbClr val="B8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20" name="Google Shape;520;p32"/>
            <p:cNvSpPr/>
            <p:nvPr/>
          </p:nvSpPr>
          <p:spPr>
            <a:xfrm>
              <a:off x="6903325" y="3941913"/>
              <a:ext cx="50625" cy="58700"/>
            </a:xfrm>
            <a:custGeom>
              <a:avLst/>
              <a:gdLst/>
              <a:ahLst/>
              <a:cxnLst/>
              <a:rect l="l" t="t" r="r" b="b"/>
              <a:pathLst>
                <a:path w="2025" h="2348" extrusionOk="0">
                  <a:moveTo>
                    <a:pt x="304" y="0"/>
                  </a:moveTo>
                  <a:cubicBezTo>
                    <a:pt x="136" y="0"/>
                    <a:pt x="1" y="192"/>
                    <a:pt x="103" y="363"/>
                  </a:cubicBezTo>
                  <a:cubicBezTo>
                    <a:pt x="298" y="685"/>
                    <a:pt x="632" y="867"/>
                    <a:pt x="766" y="1054"/>
                  </a:cubicBezTo>
                  <a:cubicBezTo>
                    <a:pt x="974" y="1343"/>
                    <a:pt x="1391" y="2312"/>
                    <a:pt x="2024" y="2348"/>
                  </a:cubicBezTo>
                  <a:lnTo>
                    <a:pt x="2024" y="257"/>
                  </a:lnTo>
                  <a:lnTo>
                    <a:pt x="2023" y="257"/>
                  </a:lnTo>
                  <a:cubicBezTo>
                    <a:pt x="1861" y="311"/>
                    <a:pt x="1692" y="335"/>
                    <a:pt x="1525" y="335"/>
                  </a:cubicBezTo>
                  <a:cubicBezTo>
                    <a:pt x="1119" y="335"/>
                    <a:pt x="718" y="198"/>
                    <a:pt x="419" y="31"/>
                  </a:cubicBezTo>
                  <a:cubicBezTo>
                    <a:pt x="381" y="10"/>
                    <a:pt x="342" y="0"/>
                    <a:pt x="304" y="0"/>
                  </a:cubicBezTo>
                  <a:close/>
                </a:path>
              </a:pathLst>
            </a:custGeom>
            <a:solidFill>
              <a:srgbClr val="B8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21" name="Google Shape;521;p32"/>
            <p:cNvSpPr/>
            <p:nvPr/>
          </p:nvSpPr>
          <p:spPr>
            <a:xfrm>
              <a:off x="6750075" y="3840738"/>
              <a:ext cx="105525" cy="185675"/>
            </a:xfrm>
            <a:custGeom>
              <a:avLst/>
              <a:gdLst/>
              <a:ahLst/>
              <a:cxnLst/>
              <a:rect l="l" t="t" r="r" b="b"/>
              <a:pathLst>
                <a:path w="4221" h="7427" extrusionOk="0">
                  <a:moveTo>
                    <a:pt x="2979" y="0"/>
                  </a:moveTo>
                  <a:cubicBezTo>
                    <a:pt x="2700" y="0"/>
                    <a:pt x="2400" y="56"/>
                    <a:pt x="2109" y="214"/>
                  </a:cubicBezTo>
                  <a:cubicBezTo>
                    <a:pt x="1108" y="757"/>
                    <a:pt x="1228" y="1735"/>
                    <a:pt x="1421" y="2953"/>
                  </a:cubicBezTo>
                  <a:cubicBezTo>
                    <a:pt x="1614" y="4172"/>
                    <a:pt x="1418" y="4915"/>
                    <a:pt x="733" y="5426"/>
                  </a:cubicBezTo>
                  <a:cubicBezTo>
                    <a:pt x="181" y="5839"/>
                    <a:pt x="1" y="6464"/>
                    <a:pt x="59" y="7008"/>
                  </a:cubicBezTo>
                  <a:cubicBezTo>
                    <a:pt x="86" y="7264"/>
                    <a:pt x="305" y="7426"/>
                    <a:pt x="538" y="7426"/>
                  </a:cubicBezTo>
                  <a:cubicBezTo>
                    <a:pt x="631" y="7426"/>
                    <a:pt x="726" y="7400"/>
                    <a:pt x="811" y="7345"/>
                  </a:cubicBezTo>
                  <a:cubicBezTo>
                    <a:pt x="1140" y="7129"/>
                    <a:pt x="1632" y="6952"/>
                    <a:pt x="2121" y="6753"/>
                  </a:cubicBezTo>
                  <a:cubicBezTo>
                    <a:pt x="2953" y="6416"/>
                    <a:pt x="3533" y="5680"/>
                    <a:pt x="3207" y="4522"/>
                  </a:cubicBezTo>
                  <a:cubicBezTo>
                    <a:pt x="2881" y="3363"/>
                    <a:pt x="2832" y="3870"/>
                    <a:pt x="2724" y="3013"/>
                  </a:cubicBezTo>
                  <a:cubicBezTo>
                    <a:pt x="2637" y="2329"/>
                    <a:pt x="3582" y="2260"/>
                    <a:pt x="3966" y="2260"/>
                  </a:cubicBezTo>
                  <a:cubicBezTo>
                    <a:pt x="4063" y="2260"/>
                    <a:pt x="4124" y="2265"/>
                    <a:pt x="4124" y="2265"/>
                  </a:cubicBezTo>
                  <a:lnTo>
                    <a:pt x="4221" y="335"/>
                  </a:lnTo>
                  <a:cubicBezTo>
                    <a:pt x="4221" y="335"/>
                    <a:pt x="3662" y="0"/>
                    <a:pt x="2979" y="0"/>
                  </a:cubicBezTo>
                  <a:close/>
                </a:path>
              </a:pathLst>
            </a:custGeom>
            <a:solidFill>
              <a:srgbClr val="B8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22" name="Google Shape;522;p32"/>
            <p:cNvSpPr/>
            <p:nvPr/>
          </p:nvSpPr>
          <p:spPr>
            <a:xfrm>
              <a:off x="6867775" y="3859888"/>
              <a:ext cx="101075" cy="72200"/>
            </a:xfrm>
            <a:custGeom>
              <a:avLst/>
              <a:gdLst/>
              <a:ahLst/>
              <a:cxnLst/>
              <a:rect l="l" t="t" r="r" b="b"/>
              <a:pathLst>
                <a:path w="4043" h="2888" extrusionOk="0">
                  <a:moveTo>
                    <a:pt x="1513" y="1"/>
                  </a:moveTo>
                  <a:lnTo>
                    <a:pt x="0" y="1725"/>
                  </a:lnTo>
                  <a:lnTo>
                    <a:pt x="337" y="2887"/>
                  </a:lnTo>
                  <a:lnTo>
                    <a:pt x="748" y="2443"/>
                  </a:lnTo>
                  <a:cubicBezTo>
                    <a:pt x="1066" y="2101"/>
                    <a:pt x="1477" y="1861"/>
                    <a:pt x="1932" y="1753"/>
                  </a:cubicBezTo>
                  <a:lnTo>
                    <a:pt x="3284" y="1433"/>
                  </a:lnTo>
                  <a:lnTo>
                    <a:pt x="4042" y="44"/>
                  </a:lnTo>
                  <a:lnTo>
                    <a:pt x="15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23" name="Google Shape;523;p32"/>
            <p:cNvSpPr/>
            <p:nvPr/>
          </p:nvSpPr>
          <p:spPr>
            <a:xfrm>
              <a:off x="6856925" y="3825263"/>
              <a:ext cx="30650" cy="80125"/>
            </a:xfrm>
            <a:custGeom>
              <a:avLst/>
              <a:gdLst/>
              <a:ahLst/>
              <a:cxnLst/>
              <a:rect l="l" t="t" r="r" b="b"/>
              <a:pathLst>
                <a:path w="1226" h="3205" extrusionOk="0">
                  <a:moveTo>
                    <a:pt x="1226" y="1"/>
                  </a:moveTo>
                  <a:lnTo>
                    <a:pt x="692" y="210"/>
                  </a:lnTo>
                  <a:cubicBezTo>
                    <a:pt x="640" y="231"/>
                    <a:pt x="598" y="270"/>
                    <a:pt x="575" y="321"/>
                  </a:cubicBezTo>
                  <a:cubicBezTo>
                    <a:pt x="441" y="625"/>
                    <a:pt x="0" y="1768"/>
                    <a:pt x="319" y="3204"/>
                  </a:cubicBezTo>
                  <a:lnTo>
                    <a:pt x="764" y="3079"/>
                  </a:lnTo>
                  <a:cubicBezTo>
                    <a:pt x="764" y="3079"/>
                    <a:pt x="423" y="1674"/>
                    <a:pt x="12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24" name="Google Shape;524;p32"/>
            <p:cNvSpPr/>
            <p:nvPr/>
          </p:nvSpPr>
          <p:spPr>
            <a:xfrm>
              <a:off x="6802950" y="3977363"/>
              <a:ext cx="287350" cy="349725"/>
            </a:xfrm>
            <a:custGeom>
              <a:avLst/>
              <a:gdLst/>
              <a:ahLst/>
              <a:cxnLst/>
              <a:rect l="l" t="t" r="r" b="b"/>
              <a:pathLst>
                <a:path w="11494" h="13989" extrusionOk="0">
                  <a:moveTo>
                    <a:pt x="8575" y="1"/>
                  </a:moveTo>
                  <a:lnTo>
                    <a:pt x="8575" y="1"/>
                  </a:lnTo>
                  <a:cubicBezTo>
                    <a:pt x="7947" y="215"/>
                    <a:pt x="6210" y="1120"/>
                    <a:pt x="6210" y="1120"/>
                  </a:cubicBezTo>
                  <a:cubicBezTo>
                    <a:pt x="6210" y="1120"/>
                    <a:pt x="5975" y="1063"/>
                    <a:pt x="5556" y="1063"/>
                  </a:cubicBezTo>
                  <a:cubicBezTo>
                    <a:pt x="5208" y="1063"/>
                    <a:pt x="4732" y="1103"/>
                    <a:pt x="4159" y="1247"/>
                  </a:cubicBezTo>
                  <a:cubicBezTo>
                    <a:pt x="2929" y="1556"/>
                    <a:pt x="2527" y="1961"/>
                    <a:pt x="2527" y="1961"/>
                  </a:cubicBezTo>
                  <a:lnTo>
                    <a:pt x="1021" y="2593"/>
                  </a:lnTo>
                  <a:cubicBezTo>
                    <a:pt x="490" y="2815"/>
                    <a:pt x="188" y="3380"/>
                    <a:pt x="300" y="3945"/>
                  </a:cubicBezTo>
                  <a:lnTo>
                    <a:pt x="418" y="4541"/>
                  </a:lnTo>
                  <a:cubicBezTo>
                    <a:pt x="418" y="4541"/>
                    <a:pt x="1" y="5916"/>
                    <a:pt x="164" y="7093"/>
                  </a:cubicBezTo>
                  <a:cubicBezTo>
                    <a:pt x="376" y="8618"/>
                    <a:pt x="1485" y="9319"/>
                    <a:pt x="1485" y="9319"/>
                  </a:cubicBezTo>
                  <a:lnTo>
                    <a:pt x="1865" y="12613"/>
                  </a:lnTo>
                  <a:cubicBezTo>
                    <a:pt x="1269" y="12902"/>
                    <a:pt x="780" y="13989"/>
                    <a:pt x="1865" y="13989"/>
                  </a:cubicBezTo>
                  <a:lnTo>
                    <a:pt x="8689" y="13989"/>
                  </a:lnTo>
                  <a:cubicBezTo>
                    <a:pt x="10173" y="13989"/>
                    <a:pt x="10299" y="13808"/>
                    <a:pt x="10354" y="13446"/>
                  </a:cubicBezTo>
                  <a:cubicBezTo>
                    <a:pt x="10408" y="13084"/>
                    <a:pt x="9848" y="12667"/>
                    <a:pt x="9848" y="12667"/>
                  </a:cubicBezTo>
                  <a:lnTo>
                    <a:pt x="11494" y="5789"/>
                  </a:lnTo>
                  <a:lnTo>
                    <a:pt x="11494" y="5789"/>
                  </a:lnTo>
                  <a:cubicBezTo>
                    <a:pt x="11494" y="5789"/>
                    <a:pt x="11494" y="5789"/>
                    <a:pt x="11493" y="5789"/>
                  </a:cubicBezTo>
                  <a:cubicBezTo>
                    <a:pt x="11459" y="5789"/>
                    <a:pt x="10087" y="5778"/>
                    <a:pt x="9015" y="3961"/>
                  </a:cubicBezTo>
                  <a:cubicBezTo>
                    <a:pt x="8186" y="2557"/>
                    <a:pt x="8128" y="740"/>
                    <a:pt x="85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25" name="Google Shape;525;p32"/>
            <p:cNvSpPr/>
            <p:nvPr/>
          </p:nvSpPr>
          <p:spPr>
            <a:xfrm>
              <a:off x="6948150" y="4154863"/>
              <a:ext cx="78525" cy="50350"/>
            </a:xfrm>
            <a:custGeom>
              <a:avLst/>
              <a:gdLst/>
              <a:ahLst/>
              <a:cxnLst/>
              <a:rect l="l" t="t" r="r" b="b"/>
              <a:pathLst>
                <a:path w="3141" h="2014" extrusionOk="0">
                  <a:moveTo>
                    <a:pt x="3129" y="0"/>
                  </a:moveTo>
                  <a:cubicBezTo>
                    <a:pt x="3126" y="4"/>
                    <a:pt x="2897" y="331"/>
                    <a:pt x="2398" y="739"/>
                  </a:cubicBezTo>
                  <a:cubicBezTo>
                    <a:pt x="1938" y="1116"/>
                    <a:pt x="1149" y="1640"/>
                    <a:pt x="1" y="2001"/>
                  </a:cubicBezTo>
                  <a:lnTo>
                    <a:pt x="4" y="2014"/>
                  </a:lnTo>
                  <a:cubicBezTo>
                    <a:pt x="1155" y="1652"/>
                    <a:pt x="1946" y="1126"/>
                    <a:pt x="2407" y="748"/>
                  </a:cubicBezTo>
                  <a:cubicBezTo>
                    <a:pt x="2906" y="340"/>
                    <a:pt x="3137" y="12"/>
                    <a:pt x="3140" y="9"/>
                  </a:cubicBezTo>
                  <a:lnTo>
                    <a:pt x="3129" y="0"/>
                  </a:lnTo>
                  <a:close/>
                </a:path>
              </a:pathLst>
            </a:custGeom>
            <a:solidFill>
              <a:srgbClr val="B8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26" name="Google Shape;526;p32"/>
            <p:cNvSpPr/>
            <p:nvPr/>
          </p:nvSpPr>
          <p:spPr>
            <a:xfrm>
              <a:off x="6941900" y="4243513"/>
              <a:ext cx="69550" cy="36475"/>
            </a:xfrm>
            <a:custGeom>
              <a:avLst/>
              <a:gdLst/>
              <a:ahLst/>
              <a:cxnLst/>
              <a:rect l="l" t="t" r="r" b="b"/>
              <a:pathLst>
                <a:path w="2782" h="1459" extrusionOk="0">
                  <a:moveTo>
                    <a:pt x="2776" y="0"/>
                  </a:moveTo>
                  <a:lnTo>
                    <a:pt x="0" y="1446"/>
                  </a:lnTo>
                  <a:lnTo>
                    <a:pt x="6" y="1458"/>
                  </a:lnTo>
                  <a:lnTo>
                    <a:pt x="2782" y="12"/>
                  </a:lnTo>
                  <a:lnTo>
                    <a:pt x="2776" y="0"/>
                  </a:lnTo>
                  <a:close/>
                </a:path>
              </a:pathLst>
            </a:custGeom>
            <a:solidFill>
              <a:srgbClr val="B8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27" name="Google Shape;527;p32"/>
            <p:cNvSpPr/>
            <p:nvPr/>
          </p:nvSpPr>
          <p:spPr>
            <a:xfrm>
              <a:off x="6623050" y="4073888"/>
              <a:ext cx="28200" cy="10450"/>
            </a:xfrm>
            <a:custGeom>
              <a:avLst/>
              <a:gdLst/>
              <a:ahLst/>
              <a:cxnLst/>
              <a:rect l="l" t="t" r="r" b="b"/>
              <a:pathLst>
                <a:path w="1128" h="418" extrusionOk="0">
                  <a:moveTo>
                    <a:pt x="1121" y="1"/>
                  </a:moveTo>
                  <a:lnTo>
                    <a:pt x="1" y="401"/>
                  </a:lnTo>
                  <a:lnTo>
                    <a:pt x="7" y="417"/>
                  </a:lnTo>
                  <a:lnTo>
                    <a:pt x="1128" y="16"/>
                  </a:lnTo>
                  <a:lnTo>
                    <a:pt x="1121" y="1"/>
                  </a:lnTo>
                  <a:close/>
                </a:path>
              </a:pathLst>
            </a:custGeom>
            <a:solidFill>
              <a:srgbClr val="50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28" name="Google Shape;528;p32"/>
            <p:cNvSpPr/>
            <p:nvPr/>
          </p:nvSpPr>
          <p:spPr>
            <a:xfrm>
              <a:off x="6630550" y="4088713"/>
              <a:ext cx="37200" cy="10425"/>
            </a:xfrm>
            <a:custGeom>
              <a:avLst/>
              <a:gdLst/>
              <a:ahLst/>
              <a:cxnLst/>
              <a:rect l="l" t="t" r="r" b="b"/>
              <a:pathLst>
                <a:path w="1488" h="417" extrusionOk="0">
                  <a:moveTo>
                    <a:pt x="1484" y="0"/>
                  </a:moveTo>
                  <a:lnTo>
                    <a:pt x="0" y="400"/>
                  </a:lnTo>
                  <a:lnTo>
                    <a:pt x="6" y="417"/>
                  </a:lnTo>
                  <a:lnTo>
                    <a:pt x="1488" y="18"/>
                  </a:lnTo>
                  <a:lnTo>
                    <a:pt x="1484" y="0"/>
                  </a:lnTo>
                  <a:close/>
                </a:path>
              </a:pathLst>
            </a:custGeom>
            <a:solidFill>
              <a:srgbClr val="50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29" name="Google Shape;529;p32"/>
            <p:cNvSpPr/>
            <p:nvPr/>
          </p:nvSpPr>
          <p:spPr>
            <a:xfrm>
              <a:off x="6640175" y="4103488"/>
              <a:ext cx="29625" cy="8375"/>
            </a:xfrm>
            <a:custGeom>
              <a:avLst/>
              <a:gdLst/>
              <a:ahLst/>
              <a:cxnLst/>
              <a:rect l="l" t="t" r="r" b="b"/>
              <a:pathLst>
                <a:path w="1185" h="335" extrusionOk="0">
                  <a:moveTo>
                    <a:pt x="1179" y="1"/>
                  </a:moveTo>
                  <a:lnTo>
                    <a:pt x="0" y="318"/>
                  </a:lnTo>
                  <a:lnTo>
                    <a:pt x="6" y="335"/>
                  </a:lnTo>
                  <a:lnTo>
                    <a:pt x="1184" y="17"/>
                  </a:lnTo>
                  <a:lnTo>
                    <a:pt x="1179" y="1"/>
                  </a:lnTo>
                  <a:close/>
                </a:path>
              </a:pathLst>
            </a:custGeom>
            <a:solidFill>
              <a:srgbClr val="50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30" name="Google Shape;530;p32"/>
            <p:cNvSpPr/>
            <p:nvPr/>
          </p:nvSpPr>
          <p:spPr>
            <a:xfrm>
              <a:off x="6719775" y="4282888"/>
              <a:ext cx="31175" cy="62350"/>
            </a:xfrm>
            <a:custGeom>
              <a:avLst/>
              <a:gdLst/>
              <a:ahLst/>
              <a:cxnLst/>
              <a:rect l="l" t="t" r="r" b="b"/>
              <a:pathLst>
                <a:path w="1247" h="2494" extrusionOk="0">
                  <a:moveTo>
                    <a:pt x="16" y="1"/>
                  </a:moveTo>
                  <a:lnTo>
                    <a:pt x="0" y="8"/>
                  </a:lnTo>
                  <a:lnTo>
                    <a:pt x="1231" y="2493"/>
                  </a:lnTo>
                  <a:lnTo>
                    <a:pt x="1247" y="2486"/>
                  </a:lnTo>
                  <a:lnTo>
                    <a:pt x="16" y="1"/>
                  </a:lnTo>
                  <a:close/>
                </a:path>
              </a:pathLst>
            </a:custGeom>
            <a:solidFill>
              <a:srgbClr val="B8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31" name="Google Shape;531;p32"/>
            <p:cNvSpPr/>
            <p:nvPr/>
          </p:nvSpPr>
          <p:spPr>
            <a:xfrm>
              <a:off x="7464675" y="3560338"/>
              <a:ext cx="76775" cy="102325"/>
            </a:xfrm>
            <a:custGeom>
              <a:avLst/>
              <a:gdLst/>
              <a:ahLst/>
              <a:cxnLst/>
              <a:rect l="l" t="t" r="r" b="b"/>
              <a:pathLst>
                <a:path w="3071" h="4093" extrusionOk="0">
                  <a:moveTo>
                    <a:pt x="2724" y="1"/>
                  </a:moveTo>
                  <a:cubicBezTo>
                    <a:pt x="2671" y="1"/>
                    <a:pt x="2617" y="13"/>
                    <a:pt x="2566" y="41"/>
                  </a:cubicBezTo>
                  <a:lnTo>
                    <a:pt x="534" y="1279"/>
                  </a:lnTo>
                  <a:cubicBezTo>
                    <a:pt x="403" y="1350"/>
                    <a:pt x="341" y="1502"/>
                    <a:pt x="383" y="1645"/>
                  </a:cubicBezTo>
                  <a:lnTo>
                    <a:pt x="446" y="1852"/>
                  </a:lnTo>
                  <a:cubicBezTo>
                    <a:pt x="471" y="1937"/>
                    <a:pt x="439" y="2028"/>
                    <a:pt x="366" y="2079"/>
                  </a:cubicBezTo>
                  <a:lnTo>
                    <a:pt x="230" y="2174"/>
                  </a:lnTo>
                  <a:cubicBezTo>
                    <a:pt x="73" y="2284"/>
                    <a:pt x="0" y="2479"/>
                    <a:pt x="48" y="2664"/>
                  </a:cubicBezTo>
                  <a:lnTo>
                    <a:pt x="346" y="3836"/>
                  </a:lnTo>
                  <a:cubicBezTo>
                    <a:pt x="386" y="3996"/>
                    <a:pt x="528" y="4092"/>
                    <a:pt x="676" y="4092"/>
                  </a:cubicBezTo>
                  <a:cubicBezTo>
                    <a:pt x="749" y="4092"/>
                    <a:pt x="823" y="4069"/>
                    <a:pt x="887" y="4017"/>
                  </a:cubicBezTo>
                  <a:lnTo>
                    <a:pt x="1083" y="3860"/>
                  </a:lnTo>
                  <a:cubicBezTo>
                    <a:pt x="1306" y="3681"/>
                    <a:pt x="1430" y="3406"/>
                    <a:pt x="1416" y="3120"/>
                  </a:cubicBezTo>
                  <a:lnTo>
                    <a:pt x="1351" y="1804"/>
                  </a:lnTo>
                  <a:cubicBezTo>
                    <a:pt x="1347" y="1719"/>
                    <a:pt x="1385" y="1638"/>
                    <a:pt x="1453" y="1585"/>
                  </a:cubicBezTo>
                  <a:lnTo>
                    <a:pt x="2926" y="599"/>
                  </a:lnTo>
                  <a:cubicBezTo>
                    <a:pt x="3022" y="526"/>
                    <a:pt x="3071" y="406"/>
                    <a:pt x="3054" y="286"/>
                  </a:cubicBezTo>
                  <a:cubicBezTo>
                    <a:pt x="3029" y="115"/>
                    <a:pt x="2882" y="1"/>
                    <a:pt x="2724" y="1"/>
                  </a:cubicBezTo>
                  <a:close/>
                </a:path>
              </a:pathLst>
            </a:custGeom>
            <a:solidFill>
              <a:srgbClr val="E5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32" name="Google Shape;532;p32"/>
            <p:cNvSpPr/>
            <p:nvPr/>
          </p:nvSpPr>
          <p:spPr>
            <a:xfrm>
              <a:off x="7475375" y="3601563"/>
              <a:ext cx="19500" cy="9000"/>
            </a:xfrm>
            <a:custGeom>
              <a:avLst/>
              <a:gdLst/>
              <a:ahLst/>
              <a:cxnLst/>
              <a:rect l="l" t="t" r="r" b="b"/>
              <a:pathLst>
                <a:path w="780" h="360" extrusionOk="0">
                  <a:moveTo>
                    <a:pt x="773" y="0"/>
                  </a:moveTo>
                  <a:lnTo>
                    <a:pt x="1" y="344"/>
                  </a:lnTo>
                  <a:lnTo>
                    <a:pt x="8" y="360"/>
                  </a:lnTo>
                  <a:lnTo>
                    <a:pt x="779" y="16"/>
                  </a:lnTo>
                  <a:lnTo>
                    <a:pt x="773" y="0"/>
                  </a:lnTo>
                  <a:close/>
                </a:path>
              </a:pathLst>
            </a:custGeom>
            <a:solidFill>
              <a:srgbClr val="50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33" name="Google Shape;533;p32"/>
            <p:cNvSpPr/>
            <p:nvPr/>
          </p:nvSpPr>
          <p:spPr>
            <a:xfrm>
              <a:off x="7468025" y="3618988"/>
              <a:ext cx="26925" cy="17050"/>
            </a:xfrm>
            <a:custGeom>
              <a:avLst/>
              <a:gdLst/>
              <a:ahLst/>
              <a:cxnLst/>
              <a:rect l="l" t="t" r="r" b="b"/>
              <a:pathLst>
                <a:path w="1077" h="682" extrusionOk="0">
                  <a:moveTo>
                    <a:pt x="1067" y="1"/>
                  </a:moveTo>
                  <a:lnTo>
                    <a:pt x="1" y="667"/>
                  </a:lnTo>
                  <a:lnTo>
                    <a:pt x="10" y="682"/>
                  </a:lnTo>
                  <a:lnTo>
                    <a:pt x="1077" y="15"/>
                  </a:lnTo>
                  <a:lnTo>
                    <a:pt x="1067" y="1"/>
                  </a:lnTo>
                  <a:close/>
                </a:path>
              </a:pathLst>
            </a:custGeom>
            <a:solidFill>
              <a:srgbClr val="50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34" name="Google Shape;534;p32"/>
            <p:cNvSpPr/>
            <p:nvPr/>
          </p:nvSpPr>
          <p:spPr>
            <a:xfrm>
              <a:off x="7471700" y="3633388"/>
              <a:ext cx="26925" cy="17075"/>
            </a:xfrm>
            <a:custGeom>
              <a:avLst/>
              <a:gdLst/>
              <a:ahLst/>
              <a:cxnLst/>
              <a:rect l="l" t="t" r="r" b="b"/>
              <a:pathLst>
                <a:path w="1077" h="683" extrusionOk="0">
                  <a:moveTo>
                    <a:pt x="1067" y="0"/>
                  </a:moveTo>
                  <a:lnTo>
                    <a:pt x="1" y="668"/>
                  </a:lnTo>
                  <a:lnTo>
                    <a:pt x="10" y="683"/>
                  </a:lnTo>
                  <a:lnTo>
                    <a:pt x="1077" y="16"/>
                  </a:lnTo>
                  <a:lnTo>
                    <a:pt x="1067" y="0"/>
                  </a:lnTo>
                  <a:close/>
                </a:path>
              </a:pathLst>
            </a:custGeom>
            <a:solidFill>
              <a:srgbClr val="50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35" name="Google Shape;535;p32"/>
            <p:cNvSpPr/>
            <p:nvPr/>
          </p:nvSpPr>
          <p:spPr>
            <a:xfrm>
              <a:off x="6896850" y="3843513"/>
              <a:ext cx="96125" cy="59525"/>
            </a:xfrm>
            <a:custGeom>
              <a:avLst/>
              <a:gdLst/>
              <a:ahLst/>
              <a:cxnLst/>
              <a:rect l="l" t="t" r="r" b="b"/>
              <a:pathLst>
                <a:path w="3845" h="2381" extrusionOk="0">
                  <a:moveTo>
                    <a:pt x="2991" y="1"/>
                  </a:moveTo>
                  <a:cubicBezTo>
                    <a:pt x="2950" y="1"/>
                    <a:pt x="2909" y="6"/>
                    <a:pt x="2869" y="15"/>
                  </a:cubicBezTo>
                  <a:lnTo>
                    <a:pt x="502" y="589"/>
                  </a:lnTo>
                  <a:cubicBezTo>
                    <a:pt x="180" y="666"/>
                    <a:pt x="0" y="1031"/>
                    <a:pt x="100" y="1404"/>
                  </a:cubicBezTo>
                  <a:lnTo>
                    <a:pt x="213" y="1832"/>
                  </a:lnTo>
                  <a:cubicBezTo>
                    <a:pt x="300" y="2157"/>
                    <a:pt x="570" y="2380"/>
                    <a:pt x="851" y="2380"/>
                  </a:cubicBezTo>
                  <a:cubicBezTo>
                    <a:pt x="892" y="2380"/>
                    <a:pt x="933" y="2375"/>
                    <a:pt x="975" y="2365"/>
                  </a:cubicBezTo>
                  <a:lnTo>
                    <a:pt x="3342" y="1793"/>
                  </a:lnTo>
                  <a:cubicBezTo>
                    <a:pt x="3663" y="1715"/>
                    <a:pt x="3844" y="1350"/>
                    <a:pt x="3745" y="977"/>
                  </a:cubicBezTo>
                  <a:lnTo>
                    <a:pt x="3630" y="550"/>
                  </a:lnTo>
                  <a:cubicBezTo>
                    <a:pt x="3545" y="225"/>
                    <a:pt x="3273" y="1"/>
                    <a:pt x="29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36" name="Google Shape;536;p32"/>
            <p:cNvSpPr/>
            <p:nvPr/>
          </p:nvSpPr>
          <p:spPr>
            <a:xfrm>
              <a:off x="6926225" y="3866663"/>
              <a:ext cx="37325" cy="13250"/>
            </a:xfrm>
            <a:custGeom>
              <a:avLst/>
              <a:gdLst/>
              <a:ahLst/>
              <a:cxnLst/>
              <a:rect l="l" t="t" r="r" b="b"/>
              <a:pathLst>
                <a:path w="1493" h="530" extrusionOk="0">
                  <a:moveTo>
                    <a:pt x="1374" y="0"/>
                  </a:moveTo>
                  <a:cubicBezTo>
                    <a:pt x="1367" y="0"/>
                    <a:pt x="1361" y="1"/>
                    <a:pt x="1354" y="3"/>
                  </a:cubicBezTo>
                  <a:lnTo>
                    <a:pt x="82" y="310"/>
                  </a:lnTo>
                  <a:cubicBezTo>
                    <a:pt x="30" y="323"/>
                    <a:pt x="1" y="381"/>
                    <a:pt x="18" y="442"/>
                  </a:cubicBezTo>
                  <a:cubicBezTo>
                    <a:pt x="31" y="493"/>
                    <a:pt x="75" y="530"/>
                    <a:pt x="120" y="530"/>
                  </a:cubicBezTo>
                  <a:cubicBezTo>
                    <a:pt x="126" y="530"/>
                    <a:pt x="133" y="529"/>
                    <a:pt x="139" y="527"/>
                  </a:cubicBezTo>
                  <a:lnTo>
                    <a:pt x="1412" y="219"/>
                  </a:lnTo>
                  <a:cubicBezTo>
                    <a:pt x="1464" y="207"/>
                    <a:pt x="1493" y="149"/>
                    <a:pt x="1477" y="88"/>
                  </a:cubicBezTo>
                  <a:cubicBezTo>
                    <a:pt x="1463" y="36"/>
                    <a:pt x="1419" y="0"/>
                    <a:pt x="13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37" name="Google Shape;537;p32"/>
            <p:cNvSpPr/>
            <p:nvPr/>
          </p:nvSpPr>
          <p:spPr>
            <a:xfrm>
              <a:off x="6864800" y="3889538"/>
              <a:ext cx="27075" cy="43950"/>
            </a:xfrm>
            <a:custGeom>
              <a:avLst/>
              <a:gdLst/>
              <a:ahLst/>
              <a:cxnLst/>
              <a:rect l="l" t="t" r="r" b="b"/>
              <a:pathLst>
                <a:path w="1083" h="1758" extrusionOk="0">
                  <a:moveTo>
                    <a:pt x="348" y="1"/>
                  </a:moveTo>
                  <a:cubicBezTo>
                    <a:pt x="328" y="1"/>
                    <a:pt x="307" y="2"/>
                    <a:pt x="286" y="5"/>
                  </a:cubicBezTo>
                  <a:lnTo>
                    <a:pt x="1" y="43"/>
                  </a:lnTo>
                  <a:lnTo>
                    <a:pt x="234" y="1757"/>
                  </a:lnTo>
                  <a:lnTo>
                    <a:pt x="519" y="1718"/>
                  </a:lnTo>
                  <a:cubicBezTo>
                    <a:pt x="859" y="1672"/>
                    <a:pt x="1082" y="1251"/>
                    <a:pt x="1018" y="778"/>
                  </a:cubicBezTo>
                  <a:cubicBezTo>
                    <a:pt x="957" y="333"/>
                    <a:pt x="665" y="1"/>
                    <a:pt x="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38" name="Google Shape;538;p32"/>
            <p:cNvSpPr/>
            <p:nvPr/>
          </p:nvSpPr>
          <p:spPr>
            <a:xfrm>
              <a:off x="6850700" y="3890513"/>
              <a:ext cx="34025" cy="43075"/>
            </a:xfrm>
            <a:custGeom>
              <a:avLst/>
              <a:gdLst/>
              <a:ahLst/>
              <a:cxnLst/>
              <a:rect l="l" t="t" r="r" b="b"/>
              <a:pathLst>
                <a:path w="1361" h="1723" extrusionOk="0">
                  <a:moveTo>
                    <a:pt x="625" y="0"/>
                  </a:moveTo>
                  <a:cubicBezTo>
                    <a:pt x="605" y="0"/>
                    <a:pt x="585" y="1"/>
                    <a:pt x="565" y="4"/>
                  </a:cubicBezTo>
                  <a:cubicBezTo>
                    <a:pt x="225" y="51"/>
                    <a:pt x="1" y="472"/>
                    <a:pt x="65" y="945"/>
                  </a:cubicBezTo>
                  <a:cubicBezTo>
                    <a:pt x="126" y="1389"/>
                    <a:pt x="419" y="1722"/>
                    <a:pt x="736" y="1722"/>
                  </a:cubicBezTo>
                  <a:cubicBezTo>
                    <a:pt x="757" y="1722"/>
                    <a:pt x="777" y="1721"/>
                    <a:pt x="798" y="1718"/>
                  </a:cubicBezTo>
                  <a:cubicBezTo>
                    <a:pt x="1137" y="1672"/>
                    <a:pt x="1360" y="1250"/>
                    <a:pt x="1296" y="777"/>
                  </a:cubicBezTo>
                  <a:cubicBezTo>
                    <a:pt x="1236" y="333"/>
                    <a:pt x="942" y="0"/>
                    <a:pt x="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spTree>
    <p:extLst>
      <p:ext uri="{BB962C8B-B14F-4D97-AF65-F5344CB8AC3E}">
        <p14:creationId xmlns:p14="http://schemas.microsoft.com/office/powerpoint/2010/main" val="1427956982"/>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539"/>
        <p:cNvGrpSpPr/>
        <p:nvPr/>
      </p:nvGrpSpPr>
      <p:grpSpPr>
        <a:xfrm>
          <a:off x="0" y="0"/>
          <a:ext cx="0" cy="0"/>
          <a:chOff x="0" y="0"/>
          <a:chExt cx="0" cy="0"/>
        </a:xfrm>
      </p:grpSpPr>
      <p:sp>
        <p:nvSpPr>
          <p:cNvPr id="540" name="Google Shape;540;p33"/>
          <p:cNvSpPr/>
          <p:nvPr/>
        </p:nvSpPr>
        <p:spPr>
          <a:xfrm>
            <a:off x="850700" y="2417850"/>
            <a:ext cx="16555800" cy="7164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541" name="Google Shape;541;p33"/>
          <p:cNvSpPr/>
          <p:nvPr/>
        </p:nvSpPr>
        <p:spPr>
          <a:xfrm>
            <a:off x="-55950" y="-67150"/>
            <a:ext cx="18436200" cy="2361600"/>
          </a:xfrm>
          <a:prstGeom prst="rect">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grpSp>
        <p:nvGrpSpPr>
          <p:cNvPr id="542" name="Google Shape;542;p33"/>
          <p:cNvGrpSpPr/>
          <p:nvPr/>
        </p:nvGrpSpPr>
        <p:grpSpPr>
          <a:xfrm>
            <a:off x="12184800" y="1369800"/>
            <a:ext cx="4663200" cy="549000"/>
            <a:chOff x="720000" y="540000"/>
            <a:chExt cx="2331600" cy="274500"/>
          </a:xfrm>
        </p:grpSpPr>
        <p:sp>
          <p:nvSpPr>
            <p:cNvPr id="543" name="Google Shape;543;p33"/>
            <p:cNvSpPr/>
            <p:nvPr/>
          </p:nvSpPr>
          <p:spPr>
            <a:xfrm>
              <a:off x="720000" y="540000"/>
              <a:ext cx="2331600" cy="2745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nvGrpSpPr>
            <p:cNvPr id="544" name="Google Shape;544;p33"/>
            <p:cNvGrpSpPr/>
            <p:nvPr/>
          </p:nvGrpSpPr>
          <p:grpSpPr>
            <a:xfrm>
              <a:off x="2783393" y="590851"/>
              <a:ext cx="173819" cy="172772"/>
              <a:chOff x="1979925" y="448850"/>
              <a:chExt cx="79500" cy="79025"/>
            </a:xfrm>
          </p:grpSpPr>
          <p:sp>
            <p:nvSpPr>
              <p:cNvPr id="545" name="Google Shape;545;p33"/>
              <p:cNvSpPr/>
              <p:nvPr/>
            </p:nvSpPr>
            <p:spPr>
              <a:xfrm>
                <a:off x="1979925" y="448850"/>
                <a:ext cx="71075" cy="71075"/>
              </a:xfrm>
              <a:custGeom>
                <a:avLst/>
                <a:gdLst/>
                <a:ahLst/>
                <a:cxnLst/>
                <a:rect l="l" t="t" r="r" b="b"/>
                <a:pathLst>
                  <a:path w="2843" h="2843" extrusionOk="0">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46" name="Google Shape;546;p33"/>
              <p:cNvSpPr/>
              <p:nvPr/>
            </p:nvSpPr>
            <p:spPr>
              <a:xfrm>
                <a:off x="2031575" y="501000"/>
                <a:ext cx="27850" cy="26875"/>
              </a:xfrm>
              <a:custGeom>
                <a:avLst/>
                <a:gdLst/>
                <a:ahLst/>
                <a:cxnLst/>
                <a:rect l="l" t="t" r="r" b="b"/>
                <a:pathLst>
                  <a:path w="1114" h="1075" extrusionOk="0">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spTree>
    <p:extLst>
      <p:ext uri="{BB962C8B-B14F-4D97-AF65-F5344CB8AC3E}">
        <p14:creationId xmlns:p14="http://schemas.microsoft.com/office/powerpoint/2010/main" val="619964831"/>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accent3"/>
        </a:solidFill>
        <a:effectLst/>
      </p:bgPr>
    </p:bg>
    <p:spTree>
      <p:nvGrpSpPr>
        <p:cNvPr id="1" name="Shape 547"/>
        <p:cNvGrpSpPr/>
        <p:nvPr/>
      </p:nvGrpSpPr>
      <p:grpSpPr>
        <a:xfrm>
          <a:off x="0" y="0"/>
          <a:ext cx="0" cy="0"/>
          <a:chOff x="0" y="0"/>
          <a:chExt cx="0" cy="0"/>
        </a:xfrm>
      </p:grpSpPr>
      <p:sp>
        <p:nvSpPr>
          <p:cNvPr id="548" name="Google Shape;548;p34"/>
          <p:cNvSpPr/>
          <p:nvPr/>
        </p:nvSpPr>
        <p:spPr>
          <a:xfrm rot="-6289639">
            <a:off x="-1636704" y="-3663854"/>
            <a:ext cx="17368512" cy="17843608"/>
          </a:xfrm>
          <a:custGeom>
            <a:avLst/>
            <a:gdLst/>
            <a:ahLst/>
            <a:cxnLst/>
            <a:rect l="l" t="t" r="r" b="b"/>
            <a:pathLst>
              <a:path w="49609" h="50966" extrusionOk="0">
                <a:moveTo>
                  <a:pt x="6871" y="45273"/>
                </a:moveTo>
                <a:cubicBezTo>
                  <a:pt x="6871" y="45273"/>
                  <a:pt x="1" y="36777"/>
                  <a:pt x="11156" y="31660"/>
                </a:cubicBezTo>
                <a:cubicBezTo>
                  <a:pt x="22312" y="26543"/>
                  <a:pt x="4727" y="12038"/>
                  <a:pt x="12942" y="6020"/>
                </a:cubicBezTo>
                <a:cubicBezTo>
                  <a:pt x="21156" y="1"/>
                  <a:pt x="45681" y="2119"/>
                  <a:pt x="45561" y="15428"/>
                </a:cubicBezTo>
                <a:cubicBezTo>
                  <a:pt x="45561" y="15428"/>
                  <a:pt x="49609" y="29550"/>
                  <a:pt x="37109" y="30499"/>
                </a:cubicBezTo>
                <a:cubicBezTo>
                  <a:pt x="24609" y="31447"/>
                  <a:pt x="33159" y="44730"/>
                  <a:pt x="25253" y="46153"/>
                </a:cubicBezTo>
                <a:cubicBezTo>
                  <a:pt x="17347" y="47578"/>
                  <a:pt x="13299" y="50966"/>
                  <a:pt x="6871" y="45273"/>
                </a:cubicBez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grpSp>
        <p:nvGrpSpPr>
          <p:cNvPr id="549" name="Google Shape;549;p34"/>
          <p:cNvGrpSpPr/>
          <p:nvPr/>
        </p:nvGrpSpPr>
        <p:grpSpPr>
          <a:xfrm>
            <a:off x="12184800" y="1369800"/>
            <a:ext cx="4663200" cy="549000"/>
            <a:chOff x="720000" y="540000"/>
            <a:chExt cx="2331600" cy="274500"/>
          </a:xfrm>
        </p:grpSpPr>
        <p:sp>
          <p:nvSpPr>
            <p:cNvPr id="550" name="Google Shape;550;p34"/>
            <p:cNvSpPr/>
            <p:nvPr/>
          </p:nvSpPr>
          <p:spPr>
            <a:xfrm>
              <a:off x="720000" y="540000"/>
              <a:ext cx="2331600" cy="2745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nvGrpSpPr>
            <p:cNvPr id="551" name="Google Shape;551;p34"/>
            <p:cNvGrpSpPr/>
            <p:nvPr/>
          </p:nvGrpSpPr>
          <p:grpSpPr>
            <a:xfrm>
              <a:off x="2783393" y="590851"/>
              <a:ext cx="173819" cy="172772"/>
              <a:chOff x="1979925" y="448850"/>
              <a:chExt cx="79500" cy="79025"/>
            </a:xfrm>
          </p:grpSpPr>
          <p:sp>
            <p:nvSpPr>
              <p:cNvPr id="552" name="Google Shape;552;p34"/>
              <p:cNvSpPr/>
              <p:nvPr/>
            </p:nvSpPr>
            <p:spPr>
              <a:xfrm>
                <a:off x="1979925" y="448850"/>
                <a:ext cx="71075" cy="71075"/>
              </a:xfrm>
              <a:custGeom>
                <a:avLst/>
                <a:gdLst/>
                <a:ahLst/>
                <a:cxnLst/>
                <a:rect l="l" t="t" r="r" b="b"/>
                <a:pathLst>
                  <a:path w="2843" h="2843" extrusionOk="0">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53" name="Google Shape;553;p34"/>
              <p:cNvSpPr/>
              <p:nvPr/>
            </p:nvSpPr>
            <p:spPr>
              <a:xfrm>
                <a:off x="2031575" y="501000"/>
                <a:ext cx="27850" cy="26875"/>
              </a:xfrm>
              <a:custGeom>
                <a:avLst/>
                <a:gdLst/>
                <a:ahLst/>
                <a:cxnLst/>
                <a:rect l="l" t="t" r="r" b="b"/>
                <a:pathLst>
                  <a:path w="1114" h="1075" extrusionOk="0">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pic>
        <p:nvPicPr>
          <p:cNvPr id="554" name="Google Shape;554;p34"/>
          <p:cNvPicPr preferRelativeResize="0"/>
          <p:nvPr/>
        </p:nvPicPr>
        <p:blipFill>
          <a:blip r:embed="rId2">
            <a:alphaModFix/>
          </a:blip>
          <a:stretch>
            <a:fillRect/>
          </a:stretch>
        </p:blipFill>
        <p:spPr>
          <a:xfrm rot="-2051358">
            <a:off x="13065385" y="5706511"/>
            <a:ext cx="7831930" cy="7617770"/>
          </a:xfrm>
          <a:prstGeom prst="rect">
            <a:avLst/>
          </a:prstGeom>
          <a:noFill/>
          <a:ln>
            <a:noFill/>
          </a:ln>
        </p:spPr>
      </p:pic>
    </p:spTree>
    <p:extLst>
      <p:ext uri="{BB962C8B-B14F-4D97-AF65-F5344CB8AC3E}">
        <p14:creationId xmlns:p14="http://schemas.microsoft.com/office/powerpoint/2010/main" val="3233753727"/>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555"/>
        <p:cNvGrpSpPr/>
        <p:nvPr/>
      </p:nvGrpSpPr>
      <p:grpSpPr>
        <a:xfrm>
          <a:off x="0" y="0"/>
          <a:ext cx="0" cy="0"/>
          <a:chOff x="0" y="0"/>
          <a:chExt cx="0" cy="0"/>
        </a:xfrm>
      </p:grpSpPr>
    </p:spTree>
    <p:extLst>
      <p:ext uri="{BB962C8B-B14F-4D97-AF65-F5344CB8AC3E}">
        <p14:creationId xmlns:p14="http://schemas.microsoft.com/office/powerpoint/2010/main" val="3378006778"/>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3">
  <p:cSld name="Background 3">
    <p:bg>
      <p:bgPr>
        <a:solidFill>
          <a:schemeClr val="accent3"/>
        </a:solidFill>
        <a:effectLst/>
      </p:bgPr>
    </p:bg>
    <p:spTree>
      <p:nvGrpSpPr>
        <p:cNvPr id="1" name="Shape 556"/>
        <p:cNvGrpSpPr/>
        <p:nvPr/>
      </p:nvGrpSpPr>
      <p:grpSpPr>
        <a:xfrm>
          <a:off x="0" y="0"/>
          <a:ext cx="0" cy="0"/>
          <a:chOff x="0" y="0"/>
          <a:chExt cx="0" cy="0"/>
        </a:xfrm>
      </p:grpSpPr>
    </p:spTree>
    <p:extLst>
      <p:ext uri="{BB962C8B-B14F-4D97-AF65-F5344CB8AC3E}">
        <p14:creationId xmlns:p14="http://schemas.microsoft.com/office/powerpoint/2010/main" val="3738177482"/>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3"/>
        </a:solidFill>
        <a:effectLst/>
      </p:bgPr>
    </p:bg>
    <p:spTree>
      <p:nvGrpSpPr>
        <p:cNvPr id="1" name="Shape 61"/>
        <p:cNvGrpSpPr/>
        <p:nvPr/>
      </p:nvGrpSpPr>
      <p:grpSpPr>
        <a:xfrm>
          <a:off x="0" y="0"/>
          <a:ext cx="0" cy="0"/>
          <a:chOff x="0" y="0"/>
          <a:chExt cx="0" cy="0"/>
        </a:xfrm>
      </p:grpSpPr>
      <p:sp>
        <p:nvSpPr>
          <p:cNvPr id="62" name="Google Shape;62;p3"/>
          <p:cNvSpPr/>
          <p:nvPr/>
        </p:nvSpPr>
        <p:spPr>
          <a:xfrm rot="-5400000" flipH="1">
            <a:off x="5644671" y="-1044196"/>
            <a:ext cx="15837630" cy="13468328"/>
          </a:xfrm>
          <a:custGeom>
            <a:avLst/>
            <a:gdLst/>
            <a:ahLst/>
            <a:cxnLst/>
            <a:rect l="l" t="t" r="r" b="b"/>
            <a:pathLst>
              <a:path w="90638" h="37327" extrusionOk="0">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3" name="Google Shape;63;p3"/>
          <p:cNvSpPr/>
          <p:nvPr/>
        </p:nvSpPr>
        <p:spPr>
          <a:xfrm flipH="1">
            <a:off x="-361928" y="-171450"/>
            <a:ext cx="7296000" cy="10648800"/>
          </a:xfrm>
          <a:prstGeom prst="rect">
            <a:avLst/>
          </a:pr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3600"/>
          </a:p>
        </p:txBody>
      </p:sp>
      <p:sp>
        <p:nvSpPr>
          <p:cNvPr id="64" name="Google Shape;64;p3"/>
          <p:cNvSpPr txBox="1">
            <a:spLocks noGrp="1"/>
          </p:cNvSpPr>
          <p:nvPr>
            <p:ph type="title"/>
          </p:nvPr>
        </p:nvSpPr>
        <p:spPr>
          <a:xfrm>
            <a:off x="4210050" y="4518050"/>
            <a:ext cx="9868200" cy="168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8600"/>
            </a:lvl1pPr>
            <a:lvl2pPr lvl="1" algn="ctr">
              <a:spcBef>
                <a:spcPts val="0"/>
              </a:spcBef>
              <a:spcAft>
                <a:spcPts val="0"/>
              </a:spcAft>
              <a:buSzPts val="3600"/>
              <a:buNone/>
              <a:defRPr sz="7200"/>
            </a:lvl2pPr>
            <a:lvl3pPr lvl="2" algn="ctr">
              <a:spcBef>
                <a:spcPts val="0"/>
              </a:spcBef>
              <a:spcAft>
                <a:spcPts val="0"/>
              </a:spcAft>
              <a:buSzPts val="3600"/>
              <a:buNone/>
              <a:defRPr sz="7200"/>
            </a:lvl3pPr>
            <a:lvl4pPr lvl="3" algn="ctr">
              <a:spcBef>
                <a:spcPts val="0"/>
              </a:spcBef>
              <a:spcAft>
                <a:spcPts val="0"/>
              </a:spcAft>
              <a:buSzPts val="3600"/>
              <a:buNone/>
              <a:defRPr sz="7200"/>
            </a:lvl4pPr>
            <a:lvl5pPr lvl="4" algn="ctr">
              <a:spcBef>
                <a:spcPts val="0"/>
              </a:spcBef>
              <a:spcAft>
                <a:spcPts val="0"/>
              </a:spcAft>
              <a:buSzPts val="3600"/>
              <a:buNone/>
              <a:defRPr sz="7200"/>
            </a:lvl5pPr>
            <a:lvl6pPr lvl="5" algn="ctr">
              <a:spcBef>
                <a:spcPts val="0"/>
              </a:spcBef>
              <a:spcAft>
                <a:spcPts val="0"/>
              </a:spcAft>
              <a:buSzPts val="3600"/>
              <a:buNone/>
              <a:defRPr sz="7200"/>
            </a:lvl6pPr>
            <a:lvl7pPr lvl="6" algn="ctr">
              <a:spcBef>
                <a:spcPts val="0"/>
              </a:spcBef>
              <a:spcAft>
                <a:spcPts val="0"/>
              </a:spcAft>
              <a:buSzPts val="3600"/>
              <a:buNone/>
              <a:defRPr sz="7200"/>
            </a:lvl7pPr>
            <a:lvl8pPr lvl="7" algn="ctr">
              <a:spcBef>
                <a:spcPts val="0"/>
              </a:spcBef>
              <a:spcAft>
                <a:spcPts val="0"/>
              </a:spcAft>
              <a:buSzPts val="3600"/>
              <a:buNone/>
              <a:defRPr sz="7200"/>
            </a:lvl8pPr>
            <a:lvl9pPr lvl="8" algn="ctr">
              <a:spcBef>
                <a:spcPts val="0"/>
              </a:spcBef>
              <a:spcAft>
                <a:spcPts val="0"/>
              </a:spcAft>
              <a:buSzPts val="3600"/>
              <a:buNone/>
              <a:defRPr sz="7200"/>
            </a:lvl9pPr>
          </a:lstStyle>
          <a:p>
            <a:endParaRPr/>
          </a:p>
        </p:txBody>
      </p:sp>
      <p:sp>
        <p:nvSpPr>
          <p:cNvPr id="65" name="Google Shape;65;p3"/>
          <p:cNvSpPr txBox="1">
            <a:spLocks noGrp="1"/>
          </p:cNvSpPr>
          <p:nvPr>
            <p:ph type="title" idx="2" hasCustomPrompt="1"/>
          </p:nvPr>
        </p:nvSpPr>
        <p:spPr>
          <a:xfrm>
            <a:off x="7593900" y="2578548"/>
            <a:ext cx="3100200" cy="1938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15000">
                <a:solidFill>
                  <a:schemeClr val="accent1"/>
                </a:solidFill>
              </a:defRPr>
            </a:lvl1pPr>
            <a:lvl2pPr lvl="1" algn="ctr" rtl="0">
              <a:spcBef>
                <a:spcPts val="0"/>
              </a:spcBef>
              <a:spcAft>
                <a:spcPts val="0"/>
              </a:spcAft>
              <a:buSzPts val="6000"/>
              <a:buNone/>
              <a:defRPr sz="12000"/>
            </a:lvl2pPr>
            <a:lvl3pPr lvl="2" algn="ctr" rtl="0">
              <a:spcBef>
                <a:spcPts val="0"/>
              </a:spcBef>
              <a:spcAft>
                <a:spcPts val="0"/>
              </a:spcAft>
              <a:buSzPts val="6000"/>
              <a:buNone/>
              <a:defRPr sz="12000"/>
            </a:lvl3pPr>
            <a:lvl4pPr lvl="3" algn="ctr" rtl="0">
              <a:spcBef>
                <a:spcPts val="0"/>
              </a:spcBef>
              <a:spcAft>
                <a:spcPts val="0"/>
              </a:spcAft>
              <a:buSzPts val="6000"/>
              <a:buNone/>
              <a:defRPr sz="12000"/>
            </a:lvl4pPr>
            <a:lvl5pPr lvl="4" algn="ctr" rtl="0">
              <a:spcBef>
                <a:spcPts val="0"/>
              </a:spcBef>
              <a:spcAft>
                <a:spcPts val="0"/>
              </a:spcAft>
              <a:buSzPts val="6000"/>
              <a:buNone/>
              <a:defRPr sz="12000"/>
            </a:lvl5pPr>
            <a:lvl6pPr lvl="5" algn="ctr" rtl="0">
              <a:spcBef>
                <a:spcPts val="0"/>
              </a:spcBef>
              <a:spcAft>
                <a:spcPts val="0"/>
              </a:spcAft>
              <a:buSzPts val="6000"/>
              <a:buNone/>
              <a:defRPr sz="12000"/>
            </a:lvl6pPr>
            <a:lvl7pPr lvl="6" algn="ctr" rtl="0">
              <a:spcBef>
                <a:spcPts val="0"/>
              </a:spcBef>
              <a:spcAft>
                <a:spcPts val="0"/>
              </a:spcAft>
              <a:buSzPts val="6000"/>
              <a:buNone/>
              <a:defRPr sz="12000"/>
            </a:lvl7pPr>
            <a:lvl8pPr lvl="7" algn="ctr" rtl="0">
              <a:spcBef>
                <a:spcPts val="0"/>
              </a:spcBef>
              <a:spcAft>
                <a:spcPts val="0"/>
              </a:spcAft>
              <a:buSzPts val="6000"/>
              <a:buNone/>
              <a:defRPr sz="12000"/>
            </a:lvl8pPr>
            <a:lvl9pPr lvl="8" algn="ctr" rtl="0">
              <a:spcBef>
                <a:spcPts val="0"/>
              </a:spcBef>
              <a:spcAft>
                <a:spcPts val="0"/>
              </a:spcAft>
              <a:buSzPts val="6000"/>
              <a:buNone/>
              <a:defRPr sz="12000"/>
            </a:lvl9pPr>
          </a:lstStyle>
          <a:p>
            <a:r>
              <a:t>xx%</a:t>
            </a:r>
          </a:p>
        </p:txBody>
      </p:sp>
      <p:sp>
        <p:nvSpPr>
          <p:cNvPr id="66" name="Google Shape;66;p3"/>
          <p:cNvSpPr txBox="1">
            <a:spLocks noGrp="1"/>
          </p:cNvSpPr>
          <p:nvPr>
            <p:ph type="subTitle" idx="1"/>
          </p:nvPr>
        </p:nvSpPr>
        <p:spPr>
          <a:xfrm rot="710">
            <a:off x="4784100" y="6660998"/>
            <a:ext cx="8719800" cy="690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200"/>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endParaRPr/>
          </a:p>
        </p:txBody>
      </p:sp>
      <p:grpSp>
        <p:nvGrpSpPr>
          <p:cNvPr id="67" name="Google Shape;67;p3"/>
          <p:cNvGrpSpPr/>
          <p:nvPr/>
        </p:nvGrpSpPr>
        <p:grpSpPr>
          <a:xfrm>
            <a:off x="1440000" y="1539650"/>
            <a:ext cx="4663200" cy="549000"/>
            <a:chOff x="720000" y="540000"/>
            <a:chExt cx="2331600" cy="274500"/>
          </a:xfrm>
        </p:grpSpPr>
        <p:sp>
          <p:nvSpPr>
            <p:cNvPr id="68" name="Google Shape;68;p3"/>
            <p:cNvSpPr/>
            <p:nvPr/>
          </p:nvSpPr>
          <p:spPr>
            <a:xfrm>
              <a:off x="720000" y="540000"/>
              <a:ext cx="2331600" cy="274500"/>
            </a:xfrm>
            <a:prstGeom prst="roundRect">
              <a:avLst>
                <a:gd name="adj" fmla="val 50000"/>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nvGrpSpPr>
            <p:cNvPr id="69" name="Google Shape;69;p3"/>
            <p:cNvGrpSpPr/>
            <p:nvPr/>
          </p:nvGrpSpPr>
          <p:grpSpPr>
            <a:xfrm>
              <a:off x="2783393" y="590851"/>
              <a:ext cx="173819" cy="172772"/>
              <a:chOff x="1979925" y="448850"/>
              <a:chExt cx="79500" cy="79025"/>
            </a:xfrm>
          </p:grpSpPr>
          <p:sp>
            <p:nvSpPr>
              <p:cNvPr id="70" name="Google Shape;70;p3"/>
              <p:cNvSpPr/>
              <p:nvPr/>
            </p:nvSpPr>
            <p:spPr>
              <a:xfrm>
                <a:off x="1979925" y="448850"/>
                <a:ext cx="71075" cy="71075"/>
              </a:xfrm>
              <a:custGeom>
                <a:avLst/>
                <a:gdLst/>
                <a:ahLst/>
                <a:cxnLst/>
                <a:rect l="l" t="t" r="r" b="b"/>
                <a:pathLst>
                  <a:path w="2843" h="2843" extrusionOk="0">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71" name="Google Shape;71;p3"/>
              <p:cNvSpPr/>
              <p:nvPr/>
            </p:nvSpPr>
            <p:spPr>
              <a:xfrm>
                <a:off x="2031575" y="501000"/>
                <a:ext cx="27850" cy="26875"/>
              </a:xfrm>
              <a:custGeom>
                <a:avLst/>
                <a:gdLst/>
                <a:ahLst/>
                <a:cxnLst/>
                <a:rect l="l" t="t" r="r" b="b"/>
                <a:pathLst>
                  <a:path w="1114" h="1075" extrusionOk="0">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spTree>
    <p:extLst>
      <p:ext uri="{BB962C8B-B14F-4D97-AF65-F5344CB8AC3E}">
        <p14:creationId xmlns:p14="http://schemas.microsoft.com/office/powerpoint/2010/main" val="108901380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440000" y="1080000"/>
            <a:ext cx="10409400" cy="1128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100"/>
              <a:buFont typeface="Lexend"/>
              <a:buNone/>
              <a:defRPr sz="3100" b="1">
                <a:solidFill>
                  <a:schemeClr val="dk1"/>
                </a:solidFill>
                <a:latin typeface="Lexend"/>
                <a:ea typeface="Lexend"/>
                <a:cs typeface="Lexend"/>
                <a:sym typeface="Lexend"/>
              </a:defRPr>
            </a:lvl1pPr>
            <a:lvl2pPr lvl="1" rtl="0">
              <a:spcBef>
                <a:spcPts val="0"/>
              </a:spcBef>
              <a:spcAft>
                <a:spcPts val="0"/>
              </a:spcAft>
              <a:buClr>
                <a:schemeClr val="dk1"/>
              </a:buClr>
              <a:buSzPts val="3100"/>
              <a:buFont typeface="Mukta"/>
              <a:buNone/>
              <a:defRPr sz="3100" b="1">
                <a:solidFill>
                  <a:schemeClr val="dk1"/>
                </a:solidFill>
                <a:latin typeface="Mukta"/>
                <a:ea typeface="Mukta"/>
                <a:cs typeface="Mukta"/>
                <a:sym typeface="Mukta"/>
              </a:defRPr>
            </a:lvl2pPr>
            <a:lvl3pPr lvl="2" rtl="0">
              <a:spcBef>
                <a:spcPts val="0"/>
              </a:spcBef>
              <a:spcAft>
                <a:spcPts val="0"/>
              </a:spcAft>
              <a:buClr>
                <a:schemeClr val="dk1"/>
              </a:buClr>
              <a:buSzPts val="3100"/>
              <a:buFont typeface="Mukta"/>
              <a:buNone/>
              <a:defRPr sz="3100" b="1">
                <a:solidFill>
                  <a:schemeClr val="dk1"/>
                </a:solidFill>
                <a:latin typeface="Mukta"/>
                <a:ea typeface="Mukta"/>
                <a:cs typeface="Mukta"/>
                <a:sym typeface="Mukta"/>
              </a:defRPr>
            </a:lvl3pPr>
            <a:lvl4pPr lvl="3" rtl="0">
              <a:spcBef>
                <a:spcPts val="0"/>
              </a:spcBef>
              <a:spcAft>
                <a:spcPts val="0"/>
              </a:spcAft>
              <a:buClr>
                <a:schemeClr val="dk1"/>
              </a:buClr>
              <a:buSzPts val="3100"/>
              <a:buFont typeface="Mukta"/>
              <a:buNone/>
              <a:defRPr sz="3100" b="1">
                <a:solidFill>
                  <a:schemeClr val="dk1"/>
                </a:solidFill>
                <a:latin typeface="Mukta"/>
                <a:ea typeface="Mukta"/>
                <a:cs typeface="Mukta"/>
                <a:sym typeface="Mukta"/>
              </a:defRPr>
            </a:lvl4pPr>
            <a:lvl5pPr lvl="4" rtl="0">
              <a:spcBef>
                <a:spcPts val="0"/>
              </a:spcBef>
              <a:spcAft>
                <a:spcPts val="0"/>
              </a:spcAft>
              <a:buClr>
                <a:schemeClr val="dk1"/>
              </a:buClr>
              <a:buSzPts val="3100"/>
              <a:buFont typeface="Mukta"/>
              <a:buNone/>
              <a:defRPr sz="3100" b="1">
                <a:solidFill>
                  <a:schemeClr val="dk1"/>
                </a:solidFill>
                <a:latin typeface="Mukta"/>
                <a:ea typeface="Mukta"/>
                <a:cs typeface="Mukta"/>
                <a:sym typeface="Mukta"/>
              </a:defRPr>
            </a:lvl5pPr>
            <a:lvl6pPr lvl="5" rtl="0">
              <a:spcBef>
                <a:spcPts val="0"/>
              </a:spcBef>
              <a:spcAft>
                <a:spcPts val="0"/>
              </a:spcAft>
              <a:buClr>
                <a:schemeClr val="dk1"/>
              </a:buClr>
              <a:buSzPts val="3100"/>
              <a:buFont typeface="Mukta"/>
              <a:buNone/>
              <a:defRPr sz="3100" b="1">
                <a:solidFill>
                  <a:schemeClr val="dk1"/>
                </a:solidFill>
                <a:latin typeface="Mukta"/>
                <a:ea typeface="Mukta"/>
                <a:cs typeface="Mukta"/>
                <a:sym typeface="Mukta"/>
              </a:defRPr>
            </a:lvl6pPr>
            <a:lvl7pPr lvl="6" rtl="0">
              <a:spcBef>
                <a:spcPts val="0"/>
              </a:spcBef>
              <a:spcAft>
                <a:spcPts val="0"/>
              </a:spcAft>
              <a:buClr>
                <a:schemeClr val="dk1"/>
              </a:buClr>
              <a:buSzPts val="3100"/>
              <a:buFont typeface="Mukta"/>
              <a:buNone/>
              <a:defRPr sz="3100" b="1">
                <a:solidFill>
                  <a:schemeClr val="dk1"/>
                </a:solidFill>
                <a:latin typeface="Mukta"/>
                <a:ea typeface="Mukta"/>
                <a:cs typeface="Mukta"/>
                <a:sym typeface="Mukta"/>
              </a:defRPr>
            </a:lvl7pPr>
            <a:lvl8pPr lvl="7" rtl="0">
              <a:spcBef>
                <a:spcPts val="0"/>
              </a:spcBef>
              <a:spcAft>
                <a:spcPts val="0"/>
              </a:spcAft>
              <a:buClr>
                <a:schemeClr val="dk1"/>
              </a:buClr>
              <a:buSzPts val="3100"/>
              <a:buFont typeface="Mukta"/>
              <a:buNone/>
              <a:defRPr sz="3100" b="1">
                <a:solidFill>
                  <a:schemeClr val="dk1"/>
                </a:solidFill>
                <a:latin typeface="Mukta"/>
                <a:ea typeface="Mukta"/>
                <a:cs typeface="Mukta"/>
                <a:sym typeface="Mukta"/>
              </a:defRPr>
            </a:lvl8pPr>
            <a:lvl9pPr lvl="8" rtl="0">
              <a:spcBef>
                <a:spcPts val="0"/>
              </a:spcBef>
              <a:spcAft>
                <a:spcPts val="0"/>
              </a:spcAft>
              <a:buClr>
                <a:schemeClr val="dk1"/>
              </a:buClr>
              <a:buSzPts val="3100"/>
              <a:buFont typeface="Mukta"/>
              <a:buNone/>
              <a:defRPr sz="3100" b="1">
                <a:solidFill>
                  <a:schemeClr val="dk1"/>
                </a:solidFill>
                <a:latin typeface="Mukta"/>
                <a:ea typeface="Mukta"/>
                <a:cs typeface="Mukta"/>
                <a:sym typeface="Mukta"/>
              </a:defRPr>
            </a:lvl9pPr>
          </a:lstStyle>
          <a:p>
            <a:endParaRPr/>
          </a:p>
        </p:txBody>
      </p:sp>
      <p:sp>
        <p:nvSpPr>
          <p:cNvPr id="7" name="Google Shape;7;p1"/>
          <p:cNvSpPr txBox="1">
            <a:spLocks noGrp="1"/>
          </p:cNvSpPr>
          <p:nvPr>
            <p:ph type="body" idx="1"/>
          </p:nvPr>
        </p:nvSpPr>
        <p:spPr>
          <a:xfrm>
            <a:off x="1440000" y="2474166"/>
            <a:ext cx="15408000" cy="67326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1pPr>
            <a:lvl2pPr marL="914400" lvl="1" indent="-3175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2pPr>
            <a:lvl3pPr marL="1371600" lvl="2" indent="-3175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3pPr>
            <a:lvl4pPr marL="1828800" lvl="3" indent="-3175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4pPr>
            <a:lvl5pPr marL="2286000" lvl="4" indent="-3175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5pPr>
            <a:lvl6pPr marL="2743200" lvl="5" indent="-3175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6pPr>
            <a:lvl7pPr marL="3200400" lvl="6" indent="-3175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7pPr>
            <a:lvl8pPr marL="3657600" lvl="7" indent="-3175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8pPr>
            <a:lvl9pPr marL="4114800" lvl="8" indent="-317500">
              <a:lnSpc>
                <a:spcPct val="100000"/>
              </a:lnSpc>
              <a:spcBef>
                <a:spcPts val="1600"/>
              </a:spcBef>
              <a:spcAft>
                <a:spcPts val="1600"/>
              </a:spcAft>
              <a:buClr>
                <a:schemeClr val="dk1"/>
              </a:buClr>
              <a:buSzPts val="1400"/>
              <a:buFont typeface="Mukta"/>
              <a:buChar char="■"/>
              <a:defRPr>
                <a:solidFill>
                  <a:schemeClr val="dk1"/>
                </a:solidFill>
                <a:latin typeface="Mukta"/>
                <a:ea typeface="Mukta"/>
                <a:cs typeface="Mukta"/>
                <a:sym typeface="Mukta"/>
              </a:defRPr>
            </a:lvl9pPr>
          </a:lstStyle>
          <a:p>
            <a:endParaRPr/>
          </a:p>
        </p:txBody>
      </p:sp>
    </p:spTree>
    <p:extLst>
      <p:ext uri="{BB962C8B-B14F-4D97-AF65-F5344CB8AC3E}">
        <p14:creationId xmlns:p14="http://schemas.microsoft.com/office/powerpoint/2010/main" val="101658954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 id="2147483676" r:id="rId15"/>
    <p:sldLayoutId id="2147483677" r:id="rId16"/>
    <p:sldLayoutId id="2147483678" r:id="rId17"/>
    <p:sldLayoutId id="2147483679" r:id="rId18"/>
    <p:sldLayoutId id="2147483680" r:id="rId19"/>
    <p:sldLayoutId id="2147483681" r:id="rId20"/>
  </p:sldLayoutIdLst>
  <p:transition spd="slow">
    <p:push dir="u"/>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3" Type="http://schemas.openxmlformats.org/officeDocument/2006/relationships/image" Target="../media/image52.svg"/><Relationship Id="rId18" Type="http://schemas.openxmlformats.org/officeDocument/2006/relationships/image" Target="../media/image57.png"/><Relationship Id="rId26" Type="http://schemas.openxmlformats.org/officeDocument/2006/relationships/image" Target="../media/image65.png"/><Relationship Id="rId39" Type="http://schemas.openxmlformats.org/officeDocument/2006/relationships/image" Target="../media/image78.svg"/><Relationship Id="rId21" Type="http://schemas.openxmlformats.org/officeDocument/2006/relationships/image" Target="../media/image60.svg"/><Relationship Id="rId34" Type="http://schemas.openxmlformats.org/officeDocument/2006/relationships/image" Target="../media/image73.png"/><Relationship Id="rId42" Type="http://schemas.openxmlformats.org/officeDocument/2006/relationships/image" Target="../media/image81.png"/><Relationship Id="rId47" Type="http://schemas.openxmlformats.org/officeDocument/2006/relationships/image" Target="../media/image86.svg"/><Relationship Id="rId50" Type="http://schemas.openxmlformats.org/officeDocument/2006/relationships/image" Target="../media/image89.png"/><Relationship Id="rId55" Type="http://schemas.openxmlformats.org/officeDocument/2006/relationships/image" Target="../media/image94.svg"/><Relationship Id="rId7" Type="http://schemas.openxmlformats.org/officeDocument/2006/relationships/image" Target="../media/image46.svg"/><Relationship Id="rId2" Type="http://schemas.openxmlformats.org/officeDocument/2006/relationships/image" Target="../media/image41.png"/><Relationship Id="rId16" Type="http://schemas.openxmlformats.org/officeDocument/2006/relationships/image" Target="../media/image55.png"/><Relationship Id="rId29" Type="http://schemas.openxmlformats.org/officeDocument/2006/relationships/image" Target="../media/image68.svg"/><Relationship Id="rId11" Type="http://schemas.openxmlformats.org/officeDocument/2006/relationships/image" Target="../media/image50.svg"/><Relationship Id="rId24" Type="http://schemas.openxmlformats.org/officeDocument/2006/relationships/image" Target="../media/image63.png"/><Relationship Id="rId32" Type="http://schemas.openxmlformats.org/officeDocument/2006/relationships/image" Target="../media/image71.png"/><Relationship Id="rId37" Type="http://schemas.openxmlformats.org/officeDocument/2006/relationships/image" Target="../media/image76.svg"/><Relationship Id="rId40" Type="http://schemas.openxmlformats.org/officeDocument/2006/relationships/image" Target="../media/image79.png"/><Relationship Id="rId45" Type="http://schemas.openxmlformats.org/officeDocument/2006/relationships/image" Target="../media/image84.svg"/><Relationship Id="rId53" Type="http://schemas.openxmlformats.org/officeDocument/2006/relationships/image" Target="../media/image92.svg"/><Relationship Id="rId58" Type="http://schemas.openxmlformats.org/officeDocument/2006/relationships/image" Target="../media/image97.png"/><Relationship Id="rId5" Type="http://schemas.openxmlformats.org/officeDocument/2006/relationships/image" Target="../media/image44.svg"/><Relationship Id="rId61" Type="http://schemas.openxmlformats.org/officeDocument/2006/relationships/image" Target="../media/image100.svg"/><Relationship Id="rId19" Type="http://schemas.openxmlformats.org/officeDocument/2006/relationships/image" Target="../media/image58.sv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svg"/><Relationship Id="rId30" Type="http://schemas.openxmlformats.org/officeDocument/2006/relationships/image" Target="../media/image69.png"/><Relationship Id="rId35" Type="http://schemas.openxmlformats.org/officeDocument/2006/relationships/image" Target="../media/image74.svg"/><Relationship Id="rId43" Type="http://schemas.openxmlformats.org/officeDocument/2006/relationships/image" Target="../media/image82.svg"/><Relationship Id="rId48" Type="http://schemas.openxmlformats.org/officeDocument/2006/relationships/image" Target="../media/image87.png"/><Relationship Id="rId56" Type="http://schemas.openxmlformats.org/officeDocument/2006/relationships/image" Target="../media/image95.png"/><Relationship Id="rId8" Type="http://schemas.openxmlformats.org/officeDocument/2006/relationships/image" Target="../media/image47.png"/><Relationship Id="rId51" Type="http://schemas.openxmlformats.org/officeDocument/2006/relationships/image" Target="../media/image90.svg"/><Relationship Id="rId3" Type="http://schemas.openxmlformats.org/officeDocument/2006/relationships/image" Target="../media/image42.svg"/><Relationship Id="rId12" Type="http://schemas.openxmlformats.org/officeDocument/2006/relationships/image" Target="../media/image51.png"/><Relationship Id="rId17" Type="http://schemas.openxmlformats.org/officeDocument/2006/relationships/image" Target="../media/image56.svg"/><Relationship Id="rId25" Type="http://schemas.openxmlformats.org/officeDocument/2006/relationships/image" Target="../media/image64.svg"/><Relationship Id="rId33" Type="http://schemas.openxmlformats.org/officeDocument/2006/relationships/image" Target="../media/image72.svg"/><Relationship Id="rId38" Type="http://schemas.openxmlformats.org/officeDocument/2006/relationships/image" Target="../media/image77.png"/><Relationship Id="rId46" Type="http://schemas.openxmlformats.org/officeDocument/2006/relationships/image" Target="../media/image85.png"/><Relationship Id="rId59" Type="http://schemas.openxmlformats.org/officeDocument/2006/relationships/image" Target="../media/image98.svg"/><Relationship Id="rId20" Type="http://schemas.openxmlformats.org/officeDocument/2006/relationships/image" Target="../media/image59.png"/><Relationship Id="rId41" Type="http://schemas.openxmlformats.org/officeDocument/2006/relationships/image" Target="../media/image80.svg"/><Relationship Id="rId54"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45.png"/><Relationship Id="rId15" Type="http://schemas.openxmlformats.org/officeDocument/2006/relationships/image" Target="../media/image54.svg"/><Relationship Id="rId23" Type="http://schemas.openxmlformats.org/officeDocument/2006/relationships/image" Target="../media/image62.svg"/><Relationship Id="rId28" Type="http://schemas.openxmlformats.org/officeDocument/2006/relationships/image" Target="../media/image67.png"/><Relationship Id="rId36" Type="http://schemas.openxmlformats.org/officeDocument/2006/relationships/image" Target="../media/image75.png"/><Relationship Id="rId49" Type="http://schemas.openxmlformats.org/officeDocument/2006/relationships/image" Target="../media/image88.svg"/><Relationship Id="rId57" Type="http://schemas.openxmlformats.org/officeDocument/2006/relationships/image" Target="../media/image96.svg"/><Relationship Id="rId10" Type="http://schemas.openxmlformats.org/officeDocument/2006/relationships/image" Target="../media/image49.png"/><Relationship Id="rId31" Type="http://schemas.openxmlformats.org/officeDocument/2006/relationships/image" Target="../media/image70.svg"/><Relationship Id="rId44" Type="http://schemas.openxmlformats.org/officeDocument/2006/relationships/image" Target="../media/image83.png"/><Relationship Id="rId52" Type="http://schemas.openxmlformats.org/officeDocument/2006/relationships/image" Target="../media/image91.png"/><Relationship Id="rId60" Type="http://schemas.openxmlformats.org/officeDocument/2006/relationships/image" Target="../media/image99.png"/><Relationship Id="rId4" Type="http://schemas.openxmlformats.org/officeDocument/2006/relationships/image" Target="../media/image43.png"/><Relationship Id="rId9" Type="http://schemas.openxmlformats.org/officeDocument/2006/relationships/image" Target="../media/image48.svg"/></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8902444" y="1895010"/>
            <a:ext cx="8928355" cy="4572227"/>
            <a:chOff x="-1" y="-66675"/>
            <a:chExt cx="11904473" cy="6096301"/>
          </a:xfrm>
        </p:grpSpPr>
        <p:sp>
          <p:nvSpPr>
            <p:cNvPr id="3" name="TextBox 3"/>
            <p:cNvSpPr txBox="1"/>
            <p:nvPr/>
          </p:nvSpPr>
          <p:spPr>
            <a:xfrm>
              <a:off x="0" y="1763501"/>
              <a:ext cx="10956112" cy="4266125"/>
            </a:xfrm>
            <a:prstGeom prst="rect">
              <a:avLst/>
            </a:prstGeom>
          </p:spPr>
          <p:txBody>
            <a:bodyPr lIns="0" tIns="0" rIns="0" bIns="0" rtlCol="0" anchor="t">
              <a:spAutoFit/>
            </a:bodyPr>
            <a:lstStyle/>
            <a:p>
              <a:pPr algn="ctr">
                <a:lnSpc>
                  <a:spcPts val="8160"/>
                </a:lnSpc>
              </a:pPr>
              <a:r>
                <a:rPr lang="en-US" sz="8000" err="1">
                  <a:solidFill>
                    <a:schemeClr val="tx2"/>
                  </a:solidFill>
                  <a:latin typeface="Josefin Sans Bold" pitchFamily="2" charset="0"/>
                </a:rPr>
                <a:t>Báo</a:t>
              </a:r>
              <a:r>
                <a:rPr lang="en-US" sz="8000">
                  <a:solidFill>
                    <a:schemeClr val="tx2"/>
                  </a:solidFill>
                  <a:latin typeface="Josefin Sans Bold" pitchFamily="2" charset="0"/>
                </a:rPr>
                <a:t> </a:t>
              </a:r>
              <a:r>
                <a:rPr lang="en-US" sz="8000" err="1">
                  <a:solidFill>
                    <a:schemeClr val="tx2"/>
                  </a:solidFill>
                  <a:latin typeface="Josefin Sans Bold" pitchFamily="2" charset="0"/>
                </a:rPr>
                <a:t>cáo</a:t>
              </a:r>
              <a:endParaRPr lang="en-US" sz="8000">
                <a:solidFill>
                  <a:schemeClr val="tx2"/>
                </a:solidFill>
                <a:latin typeface="Josefin Sans Bold" pitchFamily="2" charset="0"/>
              </a:endParaRPr>
            </a:p>
            <a:p>
              <a:pPr algn="ctr">
                <a:lnSpc>
                  <a:spcPts val="8160"/>
                </a:lnSpc>
              </a:pPr>
              <a:r>
                <a:rPr lang="en-US" sz="8000" err="1">
                  <a:solidFill>
                    <a:schemeClr val="tx2"/>
                  </a:solidFill>
                  <a:latin typeface="Josefin Sans Bold" pitchFamily="2" charset="0"/>
                </a:rPr>
                <a:t>tìm</a:t>
              </a:r>
              <a:r>
                <a:rPr lang="en-US" sz="8000">
                  <a:solidFill>
                    <a:schemeClr val="tx2"/>
                  </a:solidFill>
                  <a:latin typeface="Josefin Sans Bold" pitchFamily="2" charset="0"/>
                </a:rPr>
                <a:t> </a:t>
              </a:r>
              <a:r>
                <a:rPr lang="en-US" sz="8000" err="1">
                  <a:solidFill>
                    <a:schemeClr val="tx2"/>
                  </a:solidFill>
                  <a:latin typeface="Josefin Sans Bold" pitchFamily="2" charset="0"/>
                </a:rPr>
                <a:t>hiểu</a:t>
              </a:r>
              <a:r>
                <a:rPr lang="en-US" sz="8000">
                  <a:solidFill>
                    <a:schemeClr val="tx2"/>
                  </a:solidFill>
                  <a:latin typeface="Josefin Sans Bold" pitchFamily="2" charset="0"/>
                </a:rPr>
                <a:t> </a:t>
              </a:r>
              <a:r>
                <a:rPr lang="en-US" sz="8000" err="1">
                  <a:solidFill>
                    <a:schemeClr val="tx2"/>
                  </a:solidFill>
                  <a:latin typeface="Josefin Sans Bold" pitchFamily="2" charset="0"/>
                </a:rPr>
                <a:t>về</a:t>
              </a:r>
              <a:r>
                <a:rPr lang="en-US" sz="8000">
                  <a:solidFill>
                    <a:schemeClr val="tx2"/>
                  </a:solidFill>
                  <a:latin typeface="Josefin Sans Bold" pitchFamily="2" charset="0"/>
                </a:rPr>
                <a:t> </a:t>
              </a:r>
              <a:r>
                <a:rPr lang="en-US" sz="8000" err="1">
                  <a:solidFill>
                    <a:schemeClr val="tx2"/>
                  </a:solidFill>
                  <a:latin typeface="Josefin Sans Bold" pitchFamily="2" charset="0"/>
                </a:rPr>
                <a:t>PowerBI</a:t>
              </a:r>
              <a:endParaRPr lang="en-US" sz="8000">
                <a:solidFill>
                  <a:schemeClr val="tx2"/>
                </a:solidFill>
                <a:latin typeface="Josefin Sans Bold" pitchFamily="2" charset="0"/>
              </a:endParaRPr>
            </a:p>
          </p:txBody>
        </p:sp>
        <p:sp>
          <p:nvSpPr>
            <p:cNvPr id="4" name="TextBox 4"/>
            <p:cNvSpPr txBox="1"/>
            <p:nvPr/>
          </p:nvSpPr>
          <p:spPr>
            <a:xfrm>
              <a:off x="0" y="-66675"/>
              <a:ext cx="10956112" cy="620683"/>
            </a:xfrm>
            <a:prstGeom prst="rect">
              <a:avLst/>
            </a:prstGeom>
          </p:spPr>
          <p:txBody>
            <a:bodyPr lIns="0" tIns="0" rIns="0" bIns="0" rtlCol="0" anchor="t">
              <a:spAutoFit/>
            </a:bodyPr>
            <a:lstStyle/>
            <a:p>
              <a:pPr>
                <a:lnSpc>
                  <a:spcPts val="3359"/>
                </a:lnSpc>
              </a:pPr>
              <a:r>
                <a:rPr lang="en-US" sz="3600" spc="446" err="1">
                  <a:latin typeface="Josefin Sans Regular"/>
                </a:rPr>
                <a:t>Nhóm</a:t>
              </a:r>
              <a:r>
                <a:rPr lang="en-US" sz="3600" spc="446">
                  <a:latin typeface="Josefin Sans Regular"/>
                </a:rPr>
                <a:t> 9</a:t>
              </a:r>
            </a:p>
          </p:txBody>
        </p:sp>
        <p:sp>
          <p:nvSpPr>
            <p:cNvPr id="5" name="TextBox 5"/>
            <p:cNvSpPr txBox="1"/>
            <p:nvPr/>
          </p:nvSpPr>
          <p:spPr>
            <a:xfrm>
              <a:off x="-1" y="4264644"/>
              <a:ext cx="11904473" cy="789960"/>
            </a:xfrm>
            <a:prstGeom prst="rect">
              <a:avLst/>
            </a:prstGeom>
          </p:spPr>
          <p:txBody>
            <a:bodyPr wrap="square" lIns="0" tIns="0" rIns="0" bIns="0" rtlCol="0" anchor="t">
              <a:spAutoFit/>
            </a:bodyPr>
            <a:lstStyle/>
            <a:p>
              <a:pPr>
                <a:lnSpc>
                  <a:spcPts val="4759"/>
                </a:lnSpc>
              </a:pPr>
              <a:endParaRPr lang="en-US" sz="3400">
                <a:solidFill>
                  <a:schemeClr val="tx2"/>
                </a:solidFill>
                <a:latin typeface="Josefin Sans Regular"/>
              </a:endParaRP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82834" y="-1921745"/>
            <a:ext cx="6755642" cy="41148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303834" y="1790711"/>
            <a:ext cx="1194327" cy="2586142"/>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2095190" y="2021154"/>
            <a:ext cx="5357753" cy="5591583"/>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47148" y="1264426"/>
            <a:ext cx="3144039" cy="2440918"/>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24872" y="5005800"/>
            <a:ext cx="1894295" cy="4252500"/>
          </a:xfrm>
          <a:prstGeom prst="rect">
            <a:avLst/>
          </a:prstGeom>
        </p:spPr>
      </p:pic>
      <p:pic>
        <p:nvPicPr>
          <p:cNvPr id="11" name="Picture 1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011803" y="7612736"/>
            <a:ext cx="3486358" cy="41148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par>
                                <p:cTn id="11" presetID="6" presetClass="entr" presetSubtype="16"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par>
                                <p:cTn id="14" presetID="6" presetClass="entr" presetSubtype="16"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circle(in)">
                                      <p:cBhvr>
                                        <p:cTn id="16" dur="2000"/>
                                        <p:tgtEl>
                                          <p:spTgt spid="8"/>
                                        </p:tgtEl>
                                      </p:cBhvr>
                                    </p:animEffect>
                                  </p:childTnLst>
                                </p:cTn>
                              </p:par>
                              <p:par>
                                <p:cTn id="17" presetID="6" presetClass="entr" presetSubtype="16"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ircle(in)">
                                      <p:cBhvr>
                                        <p:cTn id="19" dur="2000"/>
                                        <p:tgtEl>
                                          <p:spTgt spid="9"/>
                                        </p:tgtEl>
                                      </p:cBhvr>
                                    </p:animEffect>
                                  </p:childTnLst>
                                </p:cTn>
                              </p:par>
                              <p:par>
                                <p:cTn id="20" presetID="6" presetClass="entr" presetSubtype="16"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ircle(in)">
                                      <p:cBhvr>
                                        <p:cTn id="22" dur="2000"/>
                                        <p:tgtEl>
                                          <p:spTgt spid="10"/>
                                        </p:tgtEl>
                                      </p:cBhvr>
                                    </p:animEffect>
                                  </p:childTnLst>
                                </p:cTn>
                              </p:par>
                              <p:par>
                                <p:cTn id="23" presetID="6" presetClass="entr" presetSubtype="16"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ircle(in)">
                                      <p:cBhvr>
                                        <p:cTn id="2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1CDDCF8E-334D-6058-FE12-E3391A2B0B11}"/>
              </a:ext>
            </a:extLst>
          </p:cNvPr>
          <p:cNvSpPr txBox="1"/>
          <p:nvPr/>
        </p:nvSpPr>
        <p:spPr>
          <a:xfrm>
            <a:off x="1143002" y="342902"/>
            <a:ext cx="11537531" cy="1539011"/>
          </a:xfrm>
          <a:prstGeom prst="rect">
            <a:avLst/>
          </a:prstGeom>
        </p:spPr>
        <p:txBody>
          <a:bodyPr wrap="square" lIns="0" tIns="0" rIns="0" bIns="0" rtlCol="0" anchor="t">
            <a:spAutoFit/>
          </a:bodyPr>
          <a:lstStyle/>
          <a:p>
            <a:r>
              <a:rPr lang="vi-VN" sz="6401">
                <a:solidFill>
                  <a:srgbClr val="31356E"/>
                </a:solidFill>
                <a:latin typeface="Josefin Sans Bold"/>
                <a:ea typeface="+mn-lt"/>
                <a:cs typeface="Arial"/>
              </a:rPr>
              <a:t>Các tính năng của </a:t>
            </a:r>
            <a:r>
              <a:rPr lang="vi-VN" sz="6401" err="1">
                <a:solidFill>
                  <a:srgbClr val="31356E"/>
                </a:solidFill>
                <a:latin typeface="Josefin Sans Bold"/>
                <a:ea typeface="+mn-lt"/>
                <a:cs typeface="Arial"/>
              </a:rPr>
              <a:t>Power</a:t>
            </a:r>
            <a:r>
              <a:rPr lang="vi-VN" sz="6401">
                <a:solidFill>
                  <a:srgbClr val="31356E"/>
                </a:solidFill>
                <a:latin typeface="Josefin Sans Bold"/>
                <a:ea typeface="+mn-lt"/>
                <a:cs typeface="Arial"/>
              </a:rPr>
              <a:t> BI</a:t>
            </a:r>
            <a:endParaRPr lang="en-US"/>
          </a:p>
          <a:p>
            <a:br>
              <a:rPr lang="en-US"/>
            </a:br>
            <a:endParaRPr lang="en-US"/>
          </a:p>
        </p:txBody>
      </p:sp>
      <p:sp>
        <p:nvSpPr>
          <p:cNvPr id="5" name="TextBox 4">
            <a:extLst>
              <a:ext uri="{FF2B5EF4-FFF2-40B4-BE49-F238E27FC236}">
                <a16:creationId xmlns:a16="http://schemas.microsoft.com/office/drawing/2014/main" id="{ACE8DC65-3877-186D-274D-147506D9F574}"/>
              </a:ext>
            </a:extLst>
          </p:cNvPr>
          <p:cNvSpPr txBox="1"/>
          <p:nvPr/>
        </p:nvSpPr>
        <p:spPr>
          <a:xfrm>
            <a:off x="1143001" y="1764513"/>
            <a:ext cx="15497198" cy="5078313"/>
          </a:xfrm>
          <a:prstGeom prst="rect">
            <a:avLst/>
          </a:prstGeom>
          <a:noFill/>
        </p:spPr>
        <p:txBody>
          <a:bodyPr wrap="square" lIns="91440" tIns="45720" rIns="91440" bIns="45720" anchor="t">
            <a:spAutoFit/>
          </a:bodyPr>
          <a:lstStyle/>
          <a:p>
            <a:r>
              <a:rPr lang="vi-VN" sz="3200" b="1" dirty="0">
                <a:latin typeface="Josefin Sans Regular"/>
                <a:ea typeface="Lato"/>
                <a:cs typeface="Lato"/>
              </a:rPr>
              <a:t>Chia sẻ và xuất báo cáo:</a:t>
            </a:r>
            <a:r>
              <a:rPr lang="vi-VN" sz="3200" dirty="0">
                <a:latin typeface="Josefin Sans Regular"/>
                <a:ea typeface="Lato"/>
                <a:cs typeface="Lato"/>
              </a:rPr>
              <a:t> Power BI cho phép người dùng chia sẻ và xuất báo cáo một cách nhanh chóng và dễ dàng, bao gồm chia sẻ báo cáo trong tổ chức, chia sẻ báo cáo cho khách hàng và xuất báo cáo sang nhiều định dạng khác như PDF, Excel, PowerPoint, …</a:t>
            </a:r>
            <a:endParaRPr lang="en-US" dirty="0"/>
          </a:p>
          <a:p>
            <a:endParaRPr lang="vi-VN" sz="3200" dirty="0">
              <a:latin typeface="Josefin Sans Regular"/>
              <a:ea typeface="Lato"/>
              <a:cs typeface="Lato"/>
            </a:endParaRPr>
          </a:p>
          <a:p>
            <a:endParaRPr lang="vi-VN" sz="3200" dirty="0">
              <a:latin typeface="Josefin Sans Regular"/>
              <a:ea typeface="Lato"/>
              <a:cs typeface="Lato"/>
            </a:endParaRPr>
          </a:p>
          <a:p>
            <a:endParaRPr lang="vi-VN" sz="3200" dirty="0">
              <a:latin typeface="Josefin Sans Regular"/>
              <a:ea typeface="Lato"/>
              <a:cs typeface="Lato"/>
            </a:endParaRPr>
          </a:p>
          <a:p>
            <a:br>
              <a:rPr lang="en-US" dirty="0"/>
            </a:br>
            <a:endParaRPr lang="en-US" dirty="0"/>
          </a:p>
          <a:p>
            <a:endParaRPr lang="vi-VN" sz="3200" dirty="0">
              <a:latin typeface="Josefin Sans Regular"/>
              <a:ea typeface="Lato"/>
              <a:cs typeface="Lato"/>
            </a:endParaRPr>
          </a:p>
          <a:p>
            <a:endParaRPr lang="vi-VN" sz="3200" dirty="0">
              <a:latin typeface="Josefin Sans Regular"/>
              <a:ea typeface="Lato"/>
              <a:cs typeface="Lato"/>
            </a:endParaRPr>
          </a:p>
        </p:txBody>
      </p:sp>
      <p:pic>
        <p:nvPicPr>
          <p:cNvPr id="3" name="3 video xuat bao cao">
            <a:hlinkClick r:id="" action="ppaction://media"/>
            <a:extLst>
              <a:ext uri="{FF2B5EF4-FFF2-40B4-BE49-F238E27FC236}">
                <a16:creationId xmlns:a16="http://schemas.microsoft.com/office/drawing/2014/main" id="{2B991981-B485-1987-D3EB-2845A15A47F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 t="3406" r="62" b="16792"/>
          <a:stretch/>
        </p:blipFill>
        <p:spPr>
          <a:xfrm>
            <a:off x="5257517" y="4106452"/>
            <a:ext cx="12184323" cy="5472752"/>
          </a:xfrm>
          <a:prstGeom prst="rect">
            <a:avLst/>
          </a:prstGeom>
        </p:spPr>
      </p:pic>
    </p:spTree>
    <p:extLst>
      <p:ext uri="{BB962C8B-B14F-4D97-AF65-F5344CB8AC3E}">
        <p14:creationId xmlns:p14="http://schemas.microsoft.com/office/powerpoint/2010/main" val="10232881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par>
                          <p:cTn id="11" fill="hold">
                            <p:stCondLst>
                              <p:cond delay="2000"/>
                            </p:stCondLst>
                            <p:childTnLst>
                              <p:par>
                                <p:cTn id="12" presetID="1" presetClass="mediacall" presetSubtype="0" fill="hold" nodeType="afterEffect">
                                  <p:stCondLst>
                                    <p:cond delay="0"/>
                                  </p:stCondLst>
                                  <p:childTnLst>
                                    <p:cmd type="call" cmd="playFrom(0.0)">
                                      <p:cBhvr>
                                        <p:cTn id="13" dur="93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3"/>
                </p:tgtEl>
              </p:cMediaNode>
            </p:video>
            <p:seq concurrent="1" nextAc="seek">
              <p:cTn id="15" restart="whenNotActive" fill="hold" evtFilter="cancelBubble" nodeType="interactiveSeq">
                <p:stCondLst>
                  <p:cond evt="onClick" delay="0">
                    <p:tgtEl>
                      <p:spTgt spid="3"/>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3"/>
                                        </p:tgtEl>
                                      </p:cBhvr>
                                    </p:cmd>
                                  </p:childTnLst>
                                </p:cTn>
                              </p:par>
                            </p:childTnLst>
                          </p:cTn>
                        </p:par>
                      </p:childTnLst>
                    </p:cTn>
                  </p:par>
                </p:childTnLst>
              </p:cTn>
              <p:nextCondLst>
                <p:cond evt="onClick" delay="0">
                  <p:tgtEl>
                    <p:spTgt spid="3"/>
                  </p:tgtEl>
                </p:cond>
              </p:nextCondLst>
            </p:seq>
          </p:childTnLst>
        </p:cTn>
      </p:par>
    </p:tnLst>
    <p:bldLst>
      <p:bldP spid="2"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1CDDCF8E-334D-6058-FE12-E3391A2B0B11}"/>
              </a:ext>
            </a:extLst>
          </p:cNvPr>
          <p:cNvSpPr txBox="1"/>
          <p:nvPr/>
        </p:nvSpPr>
        <p:spPr>
          <a:xfrm>
            <a:off x="1143002" y="342902"/>
            <a:ext cx="11537531" cy="1539011"/>
          </a:xfrm>
          <a:prstGeom prst="rect">
            <a:avLst/>
          </a:prstGeom>
        </p:spPr>
        <p:txBody>
          <a:bodyPr wrap="square" lIns="0" tIns="0" rIns="0" bIns="0" rtlCol="0" anchor="t">
            <a:spAutoFit/>
          </a:bodyPr>
          <a:lstStyle/>
          <a:p>
            <a:r>
              <a:rPr lang="vi-VN" sz="6401">
                <a:solidFill>
                  <a:srgbClr val="31356E"/>
                </a:solidFill>
                <a:latin typeface="Josefin Sans Bold"/>
                <a:ea typeface="+mn-lt"/>
                <a:cs typeface="Arial"/>
              </a:rPr>
              <a:t>Các tính năng của </a:t>
            </a:r>
            <a:r>
              <a:rPr lang="vi-VN" sz="6401" err="1">
                <a:solidFill>
                  <a:srgbClr val="31356E"/>
                </a:solidFill>
                <a:latin typeface="Josefin Sans Bold"/>
                <a:ea typeface="+mn-lt"/>
                <a:cs typeface="Arial"/>
              </a:rPr>
              <a:t>Power</a:t>
            </a:r>
            <a:r>
              <a:rPr lang="vi-VN" sz="6401">
                <a:solidFill>
                  <a:srgbClr val="31356E"/>
                </a:solidFill>
                <a:latin typeface="Josefin Sans Bold"/>
                <a:ea typeface="+mn-lt"/>
                <a:cs typeface="Arial"/>
              </a:rPr>
              <a:t> BI</a:t>
            </a:r>
            <a:endParaRPr lang="en-US"/>
          </a:p>
          <a:p>
            <a:br>
              <a:rPr lang="en-US"/>
            </a:br>
            <a:endParaRPr lang="en-US"/>
          </a:p>
        </p:txBody>
      </p:sp>
      <p:sp>
        <p:nvSpPr>
          <p:cNvPr id="5" name="TextBox 4">
            <a:extLst>
              <a:ext uri="{FF2B5EF4-FFF2-40B4-BE49-F238E27FC236}">
                <a16:creationId xmlns:a16="http://schemas.microsoft.com/office/drawing/2014/main" id="{ACE8DC65-3877-186D-274D-147506D9F574}"/>
              </a:ext>
            </a:extLst>
          </p:cNvPr>
          <p:cNvSpPr txBox="1"/>
          <p:nvPr/>
        </p:nvSpPr>
        <p:spPr>
          <a:xfrm>
            <a:off x="1143001" y="1764515"/>
            <a:ext cx="5831006" cy="8525411"/>
          </a:xfrm>
          <a:prstGeom prst="rect">
            <a:avLst/>
          </a:prstGeom>
          <a:noFill/>
        </p:spPr>
        <p:txBody>
          <a:bodyPr wrap="square" lIns="91440" tIns="45720" rIns="91440" bIns="45720" anchor="t">
            <a:spAutoFit/>
          </a:bodyPr>
          <a:lstStyle/>
          <a:p>
            <a:r>
              <a:rPr lang="vi-VN" sz="3200" b="1" dirty="0">
                <a:latin typeface="Josefin Sans Regular"/>
                <a:ea typeface="Lato"/>
                <a:cs typeface="Lato"/>
              </a:rPr>
              <a:t>Tích hợp với các ứng dụng khác:</a:t>
            </a:r>
            <a:r>
              <a:rPr lang="vi-VN" sz="3200" dirty="0">
                <a:latin typeface="Josefin Sans Regular"/>
                <a:ea typeface="Lato"/>
                <a:cs typeface="Lato"/>
              </a:rPr>
              <a:t> Power BI tích hợp với nhiều dịch vụ Microsoft khác nhau như Microsoft Excel, SharePoint, Teams và Dynamics 365. Điều này giúp người dùng có thể chia sẻ dữ liệu và báo cáo của mình với các dịch vụ khác trong tổ chức một cách dễ dàng và nhanh chóng.</a:t>
            </a:r>
            <a:endParaRPr lang="en-US" dirty="0"/>
          </a:p>
          <a:p>
            <a:endParaRPr lang="vi-VN" sz="3200" dirty="0">
              <a:latin typeface="Josefin Sans Regular"/>
              <a:ea typeface="Lato"/>
              <a:cs typeface="Lato"/>
            </a:endParaRPr>
          </a:p>
          <a:p>
            <a:endParaRPr lang="vi-VN" sz="3200" dirty="0">
              <a:latin typeface="Josefin Sans Regular"/>
              <a:ea typeface="Lato"/>
              <a:cs typeface="Lato"/>
            </a:endParaRPr>
          </a:p>
          <a:p>
            <a:endParaRPr lang="vi-VN" sz="3200" dirty="0">
              <a:latin typeface="Josefin Sans Regular"/>
              <a:ea typeface="Lato"/>
              <a:cs typeface="Lato"/>
            </a:endParaRPr>
          </a:p>
          <a:p>
            <a:br>
              <a:rPr lang="en-US" dirty="0"/>
            </a:br>
            <a:endParaRPr lang="en-US" dirty="0"/>
          </a:p>
          <a:p>
            <a:endParaRPr lang="vi-VN" sz="3200" dirty="0">
              <a:latin typeface="Josefin Sans Regular"/>
              <a:ea typeface="Lato"/>
              <a:cs typeface="Lato"/>
            </a:endParaRPr>
          </a:p>
          <a:p>
            <a:endParaRPr lang="vi-VN" sz="3200" dirty="0">
              <a:latin typeface="Josefin Sans Regular"/>
              <a:ea typeface="Lato"/>
              <a:cs typeface="Lato"/>
            </a:endParaRPr>
          </a:p>
        </p:txBody>
      </p:sp>
      <p:pic>
        <p:nvPicPr>
          <p:cNvPr id="3" name="4 video tich hop voi excel ">
            <a:hlinkClick r:id="" action="ppaction://media"/>
            <a:extLst>
              <a:ext uri="{FF2B5EF4-FFF2-40B4-BE49-F238E27FC236}">
                <a16:creationId xmlns:a16="http://schemas.microsoft.com/office/drawing/2014/main" id="{18BD1A04-4E97-F419-CDD1-1B49197119E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707" t="10717" r="23009" b="13463"/>
          <a:stretch/>
        </p:blipFill>
        <p:spPr>
          <a:xfrm>
            <a:off x="7929350" y="1764515"/>
            <a:ext cx="9057051" cy="5199797"/>
          </a:xfrm>
          <a:prstGeom prst="rect">
            <a:avLst/>
          </a:prstGeom>
        </p:spPr>
      </p:pic>
    </p:spTree>
    <p:extLst>
      <p:ext uri="{BB962C8B-B14F-4D97-AF65-F5344CB8AC3E}">
        <p14:creationId xmlns:p14="http://schemas.microsoft.com/office/powerpoint/2010/main" val="3808643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par>
                          <p:cTn id="11" fill="hold">
                            <p:stCondLst>
                              <p:cond delay="2000"/>
                            </p:stCondLst>
                            <p:childTnLst>
                              <p:par>
                                <p:cTn id="12" presetID="1" presetClass="mediacall" presetSubtype="0" fill="hold" nodeType="afterEffect">
                                  <p:stCondLst>
                                    <p:cond delay="0"/>
                                  </p:stCondLst>
                                  <p:childTnLst>
                                    <p:cmd type="call" cmd="playFrom(0.0)">
                                      <p:cBhvr>
                                        <p:cTn id="13" dur="64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3"/>
                </p:tgtEl>
              </p:cMediaNode>
            </p:video>
            <p:seq concurrent="1" nextAc="seek">
              <p:cTn id="15" restart="whenNotActive" fill="hold" evtFilter="cancelBubble" nodeType="interactiveSeq">
                <p:stCondLst>
                  <p:cond evt="onClick" delay="0">
                    <p:tgtEl>
                      <p:spTgt spid="3"/>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3"/>
                                        </p:tgtEl>
                                      </p:cBhvr>
                                    </p:cmd>
                                  </p:childTnLst>
                                </p:cTn>
                              </p:par>
                            </p:childTnLst>
                          </p:cTn>
                        </p:par>
                      </p:childTnLst>
                    </p:cTn>
                  </p:par>
                </p:childTnLst>
              </p:cTn>
              <p:nextCondLst>
                <p:cond evt="onClick" delay="0">
                  <p:tgtEl>
                    <p:spTgt spid="3"/>
                  </p:tgtEl>
                </p:cond>
              </p:nextCondLst>
            </p:seq>
          </p:childTnLst>
        </p:cTn>
      </p:par>
    </p:tnLst>
    <p:bldLst>
      <p:bldP spid="2"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2">
            <a:extLst>
              <a:ext uri="{FF2B5EF4-FFF2-40B4-BE49-F238E27FC236}">
                <a16:creationId xmlns:a16="http://schemas.microsoft.com/office/drawing/2014/main" id="{0B3159CD-D0AB-7DE8-1270-A155D562D728}"/>
              </a:ext>
            </a:extLst>
          </p:cNvPr>
          <p:cNvGrpSpPr/>
          <p:nvPr/>
        </p:nvGrpSpPr>
        <p:grpSpPr>
          <a:xfrm>
            <a:off x="8893281" y="3306199"/>
            <a:ext cx="9247235" cy="2915385"/>
            <a:chOff x="1447801" y="882587"/>
            <a:chExt cx="13538197" cy="1889599"/>
          </a:xfrm>
        </p:grpSpPr>
        <p:sp>
          <p:nvSpPr>
            <p:cNvPr id="10" name="TextBox 3">
              <a:extLst>
                <a:ext uri="{FF2B5EF4-FFF2-40B4-BE49-F238E27FC236}">
                  <a16:creationId xmlns:a16="http://schemas.microsoft.com/office/drawing/2014/main" id="{A81D2176-77D4-9987-5590-9624D82CD78E}"/>
                </a:ext>
              </a:extLst>
            </p:cNvPr>
            <p:cNvSpPr txBox="1"/>
            <p:nvPr/>
          </p:nvSpPr>
          <p:spPr>
            <a:xfrm>
              <a:off x="1447801" y="882587"/>
              <a:ext cx="12539302" cy="1174050"/>
            </a:xfrm>
            <a:prstGeom prst="rect">
              <a:avLst/>
            </a:prstGeom>
          </p:spPr>
          <p:txBody>
            <a:bodyPr wrap="square" lIns="0" tIns="0" rIns="0" bIns="0" rtlCol="0" anchor="t">
              <a:spAutoFit/>
            </a:bodyPr>
            <a:lstStyle/>
            <a:p>
              <a:pPr>
                <a:lnSpc>
                  <a:spcPts val="6720"/>
                </a:lnSpc>
              </a:pPr>
              <a:r>
                <a:rPr lang="en-US" sz="8000">
                  <a:solidFill>
                    <a:srgbClr val="002060"/>
                  </a:solidFill>
                  <a:latin typeface="Josefin Sans Regular"/>
                </a:rPr>
                <a:t>03. Demo </a:t>
              </a:r>
              <a:r>
                <a:rPr lang="en-US" sz="8000" err="1">
                  <a:solidFill>
                    <a:srgbClr val="002060"/>
                  </a:solidFill>
                  <a:latin typeface="Josefin Sans Regular"/>
                </a:rPr>
                <a:t>cách</a:t>
              </a:r>
              <a:r>
                <a:rPr lang="en-US" sz="8000">
                  <a:solidFill>
                    <a:srgbClr val="002060"/>
                  </a:solidFill>
                  <a:latin typeface="Josefin Sans Regular"/>
                </a:rPr>
                <a:t> </a:t>
              </a:r>
              <a:r>
                <a:rPr lang="en-US" sz="8000" err="1">
                  <a:solidFill>
                    <a:srgbClr val="002060"/>
                  </a:solidFill>
                  <a:latin typeface="Josefin Sans Regular"/>
                </a:rPr>
                <a:t>sử</a:t>
              </a:r>
              <a:r>
                <a:rPr lang="en-US" sz="8000">
                  <a:solidFill>
                    <a:srgbClr val="002060"/>
                  </a:solidFill>
                  <a:latin typeface="Josefin Sans Regular"/>
                </a:rPr>
                <a:t> </a:t>
              </a:r>
              <a:r>
                <a:rPr lang="en-US" sz="8000" err="1">
                  <a:solidFill>
                    <a:srgbClr val="002060"/>
                  </a:solidFill>
                  <a:latin typeface="Josefin Sans Regular"/>
                </a:rPr>
                <a:t>dụng</a:t>
              </a:r>
              <a:r>
                <a:rPr lang="en-US" sz="8000">
                  <a:solidFill>
                    <a:srgbClr val="002060"/>
                  </a:solidFill>
                  <a:latin typeface="Josefin Sans Regular"/>
                </a:rPr>
                <a:t> Power BI</a:t>
              </a:r>
              <a:endParaRPr lang="en-US" sz="8000">
                <a:solidFill>
                  <a:srgbClr val="002060"/>
                </a:solidFill>
                <a:latin typeface="Josefin Sans Regular" panose="020B0604020202020204" charset="0"/>
              </a:endParaRPr>
            </a:p>
          </p:txBody>
        </p:sp>
        <p:sp>
          <p:nvSpPr>
            <p:cNvPr id="11" name="TextBox 4">
              <a:extLst>
                <a:ext uri="{FF2B5EF4-FFF2-40B4-BE49-F238E27FC236}">
                  <a16:creationId xmlns:a16="http://schemas.microsoft.com/office/drawing/2014/main" id="{1699899C-8F23-588B-E94F-624A22340B30}"/>
                </a:ext>
              </a:extLst>
            </p:cNvPr>
            <p:cNvSpPr txBox="1"/>
            <p:nvPr/>
          </p:nvSpPr>
          <p:spPr>
            <a:xfrm>
              <a:off x="1574800" y="2333320"/>
              <a:ext cx="13411198" cy="438866"/>
            </a:xfrm>
            <a:prstGeom prst="rect">
              <a:avLst/>
            </a:prstGeom>
          </p:spPr>
          <p:txBody>
            <a:bodyPr wrap="square" lIns="0" tIns="0" rIns="0" bIns="0" rtlCol="0" anchor="t">
              <a:spAutoFit/>
            </a:bodyPr>
            <a:lstStyle/>
            <a:p>
              <a:r>
                <a:rPr lang="vi-VN" sz="4400">
                  <a:latin typeface="Josefin Sans Regular"/>
                </a:rPr>
                <a:t>Hướng dẫn sử dụng </a:t>
              </a:r>
              <a:r>
                <a:rPr lang="vi-VN" sz="4400" err="1">
                  <a:latin typeface="Josefin Sans Regular"/>
                </a:rPr>
                <a:t>Power</a:t>
              </a:r>
              <a:r>
                <a:rPr lang="vi-VN" sz="4400">
                  <a:latin typeface="Josefin Sans Regular"/>
                </a:rPr>
                <a:t> BI</a:t>
              </a:r>
            </a:p>
          </p:txBody>
        </p:sp>
      </p:grpSp>
      <p:pic>
        <p:nvPicPr>
          <p:cNvPr id="2" name="Picture 2" descr="Demo - Free computer icons">
            <a:extLst>
              <a:ext uri="{FF2B5EF4-FFF2-40B4-BE49-F238E27FC236}">
                <a16:creationId xmlns:a16="http://schemas.microsoft.com/office/drawing/2014/main" id="{FF447225-E028-9049-ED3A-60E41CA5E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796" y="2035277"/>
            <a:ext cx="5295178" cy="53324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42378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entagon 48">
            <a:extLst>
              <a:ext uri="{FF2B5EF4-FFF2-40B4-BE49-F238E27FC236}">
                <a16:creationId xmlns:a16="http://schemas.microsoft.com/office/drawing/2014/main" id="{1DF2EFDA-9CD1-1E25-FFF3-1D9E64ABCDAF}"/>
              </a:ext>
            </a:extLst>
          </p:cNvPr>
          <p:cNvSpPr/>
          <p:nvPr/>
        </p:nvSpPr>
        <p:spPr>
          <a:xfrm>
            <a:off x="1273628" y="2608148"/>
            <a:ext cx="2232368" cy="1152000"/>
          </a:xfrm>
          <a:prstGeom prst="homePlate">
            <a:avLst>
              <a:gd name="adj" fmla="val 5491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a:lstStyle>
          <a:p>
            <a:pPr algn="ctr"/>
            <a:endParaRPr lang="ko-KR" altLang="en-US" sz="7200"/>
          </a:p>
        </p:txBody>
      </p:sp>
      <p:sp>
        <p:nvSpPr>
          <p:cNvPr id="4" name="Rectangle 2">
            <a:extLst>
              <a:ext uri="{FF2B5EF4-FFF2-40B4-BE49-F238E27FC236}">
                <a16:creationId xmlns:a16="http://schemas.microsoft.com/office/drawing/2014/main" id="{5A521FDB-5FE2-9A54-7028-9ADFF74931A6}"/>
              </a:ext>
            </a:extLst>
          </p:cNvPr>
          <p:cNvSpPr/>
          <p:nvPr/>
        </p:nvSpPr>
        <p:spPr>
          <a:xfrm>
            <a:off x="3064455" y="2608148"/>
            <a:ext cx="13489669" cy="1152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a:lstStyle>
          <a:p>
            <a:pPr algn="ctr"/>
            <a:endParaRPr lang="ko-KR" altLang="en-US" sz="7200"/>
          </a:p>
        </p:txBody>
      </p:sp>
      <p:sp>
        <p:nvSpPr>
          <p:cNvPr id="5" name="TextBox 4">
            <a:extLst>
              <a:ext uri="{FF2B5EF4-FFF2-40B4-BE49-F238E27FC236}">
                <a16:creationId xmlns:a16="http://schemas.microsoft.com/office/drawing/2014/main" id="{B3572304-1D86-B14B-0FC7-F845492AE55A}"/>
              </a:ext>
            </a:extLst>
          </p:cNvPr>
          <p:cNvSpPr txBox="1"/>
          <p:nvPr/>
        </p:nvSpPr>
        <p:spPr>
          <a:xfrm>
            <a:off x="1564403" y="2753261"/>
            <a:ext cx="1209278" cy="861774"/>
          </a:xfrm>
          <a:prstGeom prst="rect">
            <a:avLst/>
          </a:prstGeom>
          <a:noFill/>
        </p:spPr>
        <p:txBody>
          <a:bodyPr wrap="square" tIns="0" bIns="0" rtlCol="0" anchor="ctr">
            <a:spAutoFit/>
          </a:bodyPr>
          <a:lst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a:lstStyle>
          <a:p>
            <a:r>
              <a:rPr lang="en-US" altLang="ko-KR" sz="5600" b="1">
                <a:solidFill>
                  <a:schemeClr val="bg1"/>
                </a:solidFill>
                <a:latin typeface="Josefin Sans Bold" pitchFamily="2" charset="0"/>
                <a:cs typeface="Arial" pitchFamily="34" charset="0"/>
              </a:rPr>
              <a:t>01</a:t>
            </a:r>
          </a:p>
        </p:txBody>
      </p:sp>
      <p:sp>
        <p:nvSpPr>
          <p:cNvPr id="6" name="TextBox 5">
            <a:extLst>
              <a:ext uri="{FF2B5EF4-FFF2-40B4-BE49-F238E27FC236}">
                <a16:creationId xmlns:a16="http://schemas.microsoft.com/office/drawing/2014/main" id="{108E1ECA-B2F7-4170-A089-37C836EB5128}"/>
              </a:ext>
            </a:extLst>
          </p:cNvPr>
          <p:cNvSpPr txBox="1"/>
          <p:nvPr/>
        </p:nvSpPr>
        <p:spPr>
          <a:xfrm>
            <a:off x="4036362" y="2860982"/>
            <a:ext cx="12757355" cy="646331"/>
          </a:xfrm>
          <a:prstGeom prst="rect">
            <a:avLst/>
          </a:prstGeom>
          <a:noFill/>
        </p:spPr>
        <p:txBody>
          <a:bodyPr wrap="square" lIns="91440" tIns="45720" rIns="91440" bIns="45720" anchor="t">
            <a:spAutoFit/>
          </a:bodyPr>
          <a:lstStyle/>
          <a:p>
            <a:r>
              <a:rPr lang="en-US" sz="3600" err="1">
                <a:latin typeface="Josefin Sans Regular"/>
              </a:rPr>
              <a:t>Chuẩn</a:t>
            </a:r>
            <a:r>
              <a:rPr lang="en-US" sz="3600">
                <a:latin typeface="Josefin Sans Regular"/>
              </a:rPr>
              <a:t> </a:t>
            </a:r>
            <a:r>
              <a:rPr lang="en-US" sz="3600" err="1">
                <a:latin typeface="Josefin Sans Regular"/>
              </a:rPr>
              <a:t>bị</a:t>
            </a:r>
            <a:r>
              <a:rPr lang="en-US" sz="3600">
                <a:latin typeface="Josefin Sans Regular"/>
              </a:rPr>
              <a:t> </a:t>
            </a:r>
            <a:r>
              <a:rPr lang="en-US" sz="3600" err="1">
                <a:latin typeface="Josefin Sans Regular"/>
              </a:rPr>
              <a:t>dữ</a:t>
            </a:r>
            <a:r>
              <a:rPr lang="en-US" sz="3600">
                <a:latin typeface="Josefin Sans Regular"/>
              </a:rPr>
              <a:t> </a:t>
            </a:r>
            <a:r>
              <a:rPr lang="en-US" sz="3600" err="1">
                <a:latin typeface="Josefin Sans Regular"/>
              </a:rPr>
              <a:t>liệu</a:t>
            </a:r>
            <a:endParaRPr lang="vi-VN" sz="3600">
              <a:latin typeface="Josefin Sans Regular"/>
            </a:endParaRPr>
          </a:p>
        </p:txBody>
      </p:sp>
      <p:sp>
        <p:nvSpPr>
          <p:cNvPr id="7" name="TextBox 4">
            <a:extLst>
              <a:ext uri="{FF2B5EF4-FFF2-40B4-BE49-F238E27FC236}">
                <a16:creationId xmlns:a16="http://schemas.microsoft.com/office/drawing/2014/main" id="{D7B62EDA-68FA-08C9-1CCC-003D00E52ED1}"/>
              </a:ext>
            </a:extLst>
          </p:cNvPr>
          <p:cNvSpPr txBox="1"/>
          <p:nvPr/>
        </p:nvSpPr>
        <p:spPr>
          <a:xfrm>
            <a:off x="3064456" y="636453"/>
            <a:ext cx="11712902" cy="1971694"/>
          </a:xfrm>
          <a:prstGeom prst="rect">
            <a:avLst/>
          </a:prstGeom>
        </p:spPr>
        <p:txBody>
          <a:bodyPr wrap="square" lIns="0" tIns="0" rIns="0" bIns="0" rtlCol="0" anchor="t">
            <a:spAutoFit/>
          </a:bodyPr>
          <a:lstStyle/>
          <a:p>
            <a:r>
              <a:rPr lang="en-US" sz="6400">
                <a:solidFill>
                  <a:srgbClr val="002060"/>
                </a:solidFill>
                <a:latin typeface="Josefin Sans Bold"/>
                <a:ea typeface="+mn-lt"/>
                <a:cs typeface="+mn-lt"/>
              </a:rPr>
              <a:t>Demo </a:t>
            </a:r>
            <a:r>
              <a:rPr lang="en-US" sz="6400" err="1">
                <a:solidFill>
                  <a:srgbClr val="002060"/>
                </a:solidFill>
                <a:latin typeface="Josefin Sans Bold"/>
                <a:ea typeface="+mn-lt"/>
                <a:cs typeface="+mn-lt"/>
              </a:rPr>
              <a:t>cách</a:t>
            </a:r>
            <a:r>
              <a:rPr lang="en-US" sz="6400">
                <a:solidFill>
                  <a:srgbClr val="002060"/>
                </a:solidFill>
                <a:latin typeface="Josefin Sans Bold"/>
                <a:ea typeface="+mn-lt"/>
                <a:cs typeface="+mn-lt"/>
              </a:rPr>
              <a:t> </a:t>
            </a:r>
            <a:r>
              <a:rPr lang="en-US" sz="6400" err="1">
                <a:solidFill>
                  <a:srgbClr val="002060"/>
                </a:solidFill>
                <a:latin typeface="Josefin Sans Bold"/>
                <a:ea typeface="+mn-lt"/>
                <a:cs typeface="+mn-lt"/>
              </a:rPr>
              <a:t>sử</a:t>
            </a:r>
            <a:r>
              <a:rPr lang="en-US" sz="6400">
                <a:solidFill>
                  <a:srgbClr val="002060"/>
                </a:solidFill>
                <a:latin typeface="Josefin Sans Bold"/>
                <a:ea typeface="+mn-lt"/>
                <a:cs typeface="+mn-lt"/>
              </a:rPr>
              <a:t> </a:t>
            </a:r>
            <a:r>
              <a:rPr lang="en-US" sz="6400" err="1">
                <a:solidFill>
                  <a:srgbClr val="002060"/>
                </a:solidFill>
                <a:latin typeface="Josefin Sans Bold"/>
                <a:ea typeface="+mn-lt"/>
                <a:cs typeface="+mn-lt"/>
              </a:rPr>
              <a:t>dụng</a:t>
            </a:r>
            <a:r>
              <a:rPr lang="en-US" sz="6400">
                <a:solidFill>
                  <a:srgbClr val="002060"/>
                </a:solidFill>
                <a:latin typeface="Josefin Sans Bold"/>
                <a:ea typeface="+mn-lt"/>
                <a:cs typeface="+mn-lt"/>
              </a:rPr>
              <a:t> Power BI</a:t>
            </a:r>
          </a:p>
          <a:p>
            <a:pPr>
              <a:lnSpc>
                <a:spcPts val="7680"/>
              </a:lnSpc>
            </a:pPr>
            <a:endParaRPr lang="vi-VN" sz="6400">
              <a:solidFill>
                <a:srgbClr val="31356E"/>
              </a:solidFill>
              <a:latin typeface="Josefin Sans Bold"/>
            </a:endParaRPr>
          </a:p>
        </p:txBody>
      </p:sp>
      <p:sp>
        <p:nvSpPr>
          <p:cNvPr id="8" name="Pentagon 48">
            <a:extLst>
              <a:ext uri="{FF2B5EF4-FFF2-40B4-BE49-F238E27FC236}">
                <a16:creationId xmlns:a16="http://schemas.microsoft.com/office/drawing/2014/main" id="{248A73F8-657E-331A-2510-947E7D7899F1}"/>
              </a:ext>
            </a:extLst>
          </p:cNvPr>
          <p:cNvSpPr/>
          <p:nvPr/>
        </p:nvSpPr>
        <p:spPr>
          <a:xfrm>
            <a:off x="1273628" y="4256064"/>
            <a:ext cx="2232368" cy="1152000"/>
          </a:xfrm>
          <a:prstGeom prst="homePlate">
            <a:avLst>
              <a:gd name="adj" fmla="val 5491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a:lstStyle>
          <a:p>
            <a:pPr algn="ctr"/>
            <a:endParaRPr lang="ko-KR" altLang="en-US" sz="7200"/>
          </a:p>
        </p:txBody>
      </p:sp>
      <p:sp>
        <p:nvSpPr>
          <p:cNvPr id="12" name="Rectangle 2">
            <a:extLst>
              <a:ext uri="{FF2B5EF4-FFF2-40B4-BE49-F238E27FC236}">
                <a16:creationId xmlns:a16="http://schemas.microsoft.com/office/drawing/2014/main" id="{1139AAE7-4AAA-1341-091A-E37FB5F11FBC}"/>
              </a:ext>
            </a:extLst>
          </p:cNvPr>
          <p:cNvSpPr/>
          <p:nvPr/>
        </p:nvSpPr>
        <p:spPr>
          <a:xfrm>
            <a:off x="3064455" y="4256064"/>
            <a:ext cx="13489669" cy="1152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a:lstStyle>
          <a:p>
            <a:pPr algn="ctr"/>
            <a:endParaRPr lang="ko-KR" altLang="en-US" sz="7200"/>
          </a:p>
        </p:txBody>
      </p:sp>
      <p:sp>
        <p:nvSpPr>
          <p:cNvPr id="13" name="TextBox 12">
            <a:extLst>
              <a:ext uri="{FF2B5EF4-FFF2-40B4-BE49-F238E27FC236}">
                <a16:creationId xmlns:a16="http://schemas.microsoft.com/office/drawing/2014/main" id="{506CDA03-0525-926E-47D3-A0C83D013563}"/>
              </a:ext>
            </a:extLst>
          </p:cNvPr>
          <p:cNvSpPr txBox="1"/>
          <p:nvPr/>
        </p:nvSpPr>
        <p:spPr>
          <a:xfrm>
            <a:off x="1564403" y="4401177"/>
            <a:ext cx="1209278" cy="861774"/>
          </a:xfrm>
          <a:prstGeom prst="rect">
            <a:avLst/>
          </a:prstGeom>
          <a:noFill/>
        </p:spPr>
        <p:txBody>
          <a:bodyPr wrap="square" tIns="0" bIns="0" rtlCol="0" anchor="ctr">
            <a:spAutoFit/>
          </a:bodyPr>
          <a:lst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a:lstStyle>
          <a:p>
            <a:r>
              <a:rPr lang="en-US" altLang="ko-KR" sz="5600" b="1">
                <a:solidFill>
                  <a:schemeClr val="bg1"/>
                </a:solidFill>
                <a:latin typeface="Josefin Sans Bold" pitchFamily="2" charset="0"/>
                <a:cs typeface="Arial" pitchFamily="34" charset="0"/>
              </a:rPr>
              <a:t>02</a:t>
            </a:r>
          </a:p>
        </p:txBody>
      </p:sp>
      <p:sp>
        <p:nvSpPr>
          <p:cNvPr id="14" name="TextBox 13">
            <a:extLst>
              <a:ext uri="{FF2B5EF4-FFF2-40B4-BE49-F238E27FC236}">
                <a16:creationId xmlns:a16="http://schemas.microsoft.com/office/drawing/2014/main" id="{11AA9F0D-278F-AFF6-EF2D-207B87398C25}"/>
              </a:ext>
            </a:extLst>
          </p:cNvPr>
          <p:cNvSpPr txBox="1"/>
          <p:nvPr/>
        </p:nvSpPr>
        <p:spPr>
          <a:xfrm>
            <a:off x="4036362" y="4508898"/>
            <a:ext cx="12757355" cy="646331"/>
          </a:xfrm>
          <a:prstGeom prst="rect">
            <a:avLst/>
          </a:prstGeom>
          <a:noFill/>
        </p:spPr>
        <p:txBody>
          <a:bodyPr wrap="square" lIns="91440" tIns="45720" rIns="91440" bIns="45720" anchor="t">
            <a:spAutoFit/>
          </a:bodyPr>
          <a:lstStyle/>
          <a:p>
            <a:r>
              <a:rPr lang="en-US" sz="3600" err="1">
                <a:latin typeface="Josefin Sans Regular"/>
              </a:rPr>
              <a:t>Xử</a:t>
            </a:r>
            <a:r>
              <a:rPr lang="en-US" sz="3600">
                <a:latin typeface="Josefin Sans Regular"/>
              </a:rPr>
              <a:t> </a:t>
            </a:r>
            <a:r>
              <a:rPr lang="en-US" sz="3600" err="1">
                <a:latin typeface="Josefin Sans Regular"/>
              </a:rPr>
              <a:t>lý</a:t>
            </a:r>
            <a:r>
              <a:rPr lang="en-US" sz="3600">
                <a:latin typeface="Josefin Sans Regular"/>
              </a:rPr>
              <a:t> </a:t>
            </a:r>
            <a:r>
              <a:rPr lang="en-US" sz="3600" err="1">
                <a:latin typeface="Josefin Sans Regular"/>
              </a:rPr>
              <a:t>dữ</a:t>
            </a:r>
            <a:r>
              <a:rPr lang="en-US" sz="3600">
                <a:latin typeface="Josefin Sans Regular"/>
              </a:rPr>
              <a:t> </a:t>
            </a:r>
            <a:r>
              <a:rPr lang="en-US" sz="3600" err="1">
                <a:latin typeface="Josefin Sans Regular"/>
              </a:rPr>
              <a:t>liệu</a:t>
            </a:r>
            <a:endParaRPr lang="vi-VN" sz="3600">
              <a:latin typeface="Josefin Sans Regular"/>
            </a:endParaRPr>
          </a:p>
        </p:txBody>
      </p:sp>
      <p:sp>
        <p:nvSpPr>
          <p:cNvPr id="15" name="Pentagon 48">
            <a:extLst>
              <a:ext uri="{FF2B5EF4-FFF2-40B4-BE49-F238E27FC236}">
                <a16:creationId xmlns:a16="http://schemas.microsoft.com/office/drawing/2014/main" id="{699A2469-223B-7215-243E-AD51E030E3FD}"/>
              </a:ext>
            </a:extLst>
          </p:cNvPr>
          <p:cNvSpPr/>
          <p:nvPr/>
        </p:nvSpPr>
        <p:spPr>
          <a:xfrm>
            <a:off x="1273628" y="7706140"/>
            <a:ext cx="2232368" cy="1152000"/>
          </a:xfrm>
          <a:prstGeom prst="homePlate">
            <a:avLst>
              <a:gd name="adj" fmla="val 5491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a:lstStyle>
          <a:p>
            <a:pPr algn="ctr"/>
            <a:endParaRPr lang="ko-KR" altLang="en-US" sz="7200"/>
          </a:p>
        </p:txBody>
      </p:sp>
      <p:sp>
        <p:nvSpPr>
          <p:cNvPr id="16" name="Rectangle 2">
            <a:extLst>
              <a:ext uri="{FF2B5EF4-FFF2-40B4-BE49-F238E27FC236}">
                <a16:creationId xmlns:a16="http://schemas.microsoft.com/office/drawing/2014/main" id="{125F8134-DA4F-B24D-AA93-F6ED8A158E67}"/>
              </a:ext>
            </a:extLst>
          </p:cNvPr>
          <p:cNvSpPr/>
          <p:nvPr/>
        </p:nvSpPr>
        <p:spPr>
          <a:xfrm>
            <a:off x="3064455" y="7706140"/>
            <a:ext cx="13489669" cy="1152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a:lstStyle>
          <a:p>
            <a:pPr algn="ctr"/>
            <a:endParaRPr lang="ko-KR" altLang="en-US" sz="7200"/>
          </a:p>
        </p:txBody>
      </p:sp>
      <p:sp>
        <p:nvSpPr>
          <p:cNvPr id="17" name="TextBox 16">
            <a:extLst>
              <a:ext uri="{FF2B5EF4-FFF2-40B4-BE49-F238E27FC236}">
                <a16:creationId xmlns:a16="http://schemas.microsoft.com/office/drawing/2014/main" id="{7D59032A-41F9-574E-96C4-D46BA0A8F85A}"/>
              </a:ext>
            </a:extLst>
          </p:cNvPr>
          <p:cNvSpPr txBox="1"/>
          <p:nvPr/>
        </p:nvSpPr>
        <p:spPr>
          <a:xfrm>
            <a:off x="1564403" y="7851253"/>
            <a:ext cx="1209278" cy="861774"/>
          </a:xfrm>
          <a:prstGeom prst="rect">
            <a:avLst/>
          </a:prstGeom>
          <a:noFill/>
        </p:spPr>
        <p:txBody>
          <a:bodyPr wrap="square" tIns="0" bIns="0" rtlCol="0" anchor="ctr">
            <a:spAutoFit/>
          </a:bodyPr>
          <a:lst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a:lstStyle>
          <a:p>
            <a:r>
              <a:rPr lang="en-US" altLang="ko-KR" sz="5600" b="1">
                <a:solidFill>
                  <a:schemeClr val="bg1"/>
                </a:solidFill>
                <a:latin typeface="Josefin Sans Bold" pitchFamily="2" charset="0"/>
                <a:cs typeface="Arial" pitchFamily="34" charset="0"/>
              </a:rPr>
              <a:t>04</a:t>
            </a:r>
          </a:p>
        </p:txBody>
      </p:sp>
      <p:sp>
        <p:nvSpPr>
          <p:cNvPr id="18" name="TextBox 17">
            <a:extLst>
              <a:ext uri="{FF2B5EF4-FFF2-40B4-BE49-F238E27FC236}">
                <a16:creationId xmlns:a16="http://schemas.microsoft.com/office/drawing/2014/main" id="{232DE949-AACA-78B4-50C0-64235C0E78C0}"/>
              </a:ext>
            </a:extLst>
          </p:cNvPr>
          <p:cNvSpPr txBox="1"/>
          <p:nvPr/>
        </p:nvSpPr>
        <p:spPr>
          <a:xfrm>
            <a:off x="4036362" y="7958974"/>
            <a:ext cx="12757355" cy="646331"/>
          </a:xfrm>
          <a:prstGeom prst="rect">
            <a:avLst/>
          </a:prstGeom>
          <a:noFill/>
        </p:spPr>
        <p:txBody>
          <a:bodyPr wrap="square" lIns="91440" tIns="45720" rIns="91440" bIns="45720" anchor="t">
            <a:spAutoFit/>
          </a:bodyPr>
          <a:lstStyle/>
          <a:p>
            <a:r>
              <a:rPr lang="en-US" sz="3600" err="1">
                <a:latin typeface="Josefin Sans Regular"/>
              </a:rPr>
              <a:t>Thiết</a:t>
            </a:r>
            <a:r>
              <a:rPr lang="en-US" sz="3600">
                <a:latin typeface="Josefin Sans Regular"/>
              </a:rPr>
              <a:t> </a:t>
            </a:r>
            <a:r>
              <a:rPr lang="en-US" sz="3600" err="1">
                <a:latin typeface="Josefin Sans Regular"/>
              </a:rPr>
              <a:t>kế</a:t>
            </a:r>
            <a:r>
              <a:rPr lang="en-US" sz="3600">
                <a:latin typeface="Josefin Sans Regular"/>
              </a:rPr>
              <a:t> </a:t>
            </a:r>
            <a:r>
              <a:rPr lang="en-US" sz="3600" err="1">
                <a:latin typeface="Josefin Sans Regular"/>
              </a:rPr>
              <a:t>và</a:t>
            </a:r>
            <a:r>
              <a:rPr lang="en-US" sz="3600">
                <a:latin typeface="Josefin Sans Regular"/>
              </a:rPr>
              <a:t> </a:t>
            </a:r>
            <a:r>
              <a:rPr lang="en-US" sz="3600" err="1">
                <a:latin typeface="Josefin Sans Regular"/>
              </a:rPr>
              <a:t>trình</a:t>
            </a:r>
            <a:r>
              <a:rPr lang="en-US" sz="3600">
                <a:latin typeface="Josefin Sans Regular"/>
              </a:rPr>
              <a:t> </a:t>
            </a:r>
            <a:r>
              <a:rPr lang="en-US" sz="3600" err="1">
                <a:latin typeface="Josefin Sans Regular"/>
              </a:rPr>
              <a:t>bày</a:t>
            </a:r>
            <a:r>
              <a:rPr lang="en-US" sz="3600">
                <a:latin typeface="Josefin Sans Regular"/>
              </a:rPr>
              <a:t> </a:t>
            </a:r>
            <a:r>
              <a:rPr lang="en-US" sz="3600" err="1">
                <a:latin typeface="Josefin Sans Regular"/>
              </a:rPr>
              <a:t>báo</a:t>
            </a:r>
            <a:r>
              <a:rPr lang="en-US" sz="3600">
                <a:latin typeface="Josefin Sans Regular"/>
              </a:rPr>
              <a:t> </a:t>
            </a:r>
            <a:r>
              <a:rPr lang="en-US" sz="3600" err="1">
                <a:latin typeface="Josefin Sans Regular"/>
              </a:rPr>
              <a:t>cáo</a:t>
            </a:r>
            <a:endParaRPr lang="vi-VN" sz="3600">
              <a:latin typeface="Josefin Sans Regular"/>
            </a:endParaRPr>
          </a:p>
        </p:txBody>
      </p:sp>
      <p:sp>
        <p:nvSpPr>
          <p:cNvPr id="23" name="Pentagon 48">
            <a:extLst>
              <a:ext uri="{FF2B5EF4-FFF2-40B4-BE49-F238E27FC236}">
                <a16:creationId xmlns:a16="http://schemas.microsoft.com/office/drawing/2014/main" id="{2F0D69FF-315A-1C88-4893-194AA9FBDB56}"/>
              </a:ext>
            </a:extLst>
          </p:cNvPr>
          <p:cNvSpPr/>
          <p:nvPr/>
        </p:nvSpPr>
        <p:spPr>
          <a:xfrm>
            <a:off x="1273628" y="5962406"/>
            <a:ext cx="2232368" cy="1152000"/>
          </a:xfrm>
          <a:prstGeom prst="homePlate">
            <a:avLst>
              <a:gd name="adj" fmla="val 5491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a:lstStyle>
          <a:p>
            <a:pPr algn="ctr"/>
            <a:endParaRPr lang="ko-KR" altLang="en-US" sz="7200"/>
          </a:p>
        </p:txBody>
      </p:sp>
      <p:sp>
        <p:nvSpPr>
          <p:cNvPr id="24" name="Rectangle 2">
            <a:extLst>
              <a:ext uri="{FF2B5EF4-FFF2-40B4-BE49-F238E27FC236}">
                <a16:creationId xmlns:a16="http://schemas.microsoft.com/office/drawing/2014/main" id="{D7D1AA8C-2137-6D02-A453-E95F4E7AE353}"/>
              </a:ext>
            </a:extLst>
          </p:cNvPr>
          <p:cNvSpPr/>
          <p:nvPr/>
        </p:nvSpPr>
        <p:spPr>
          <a:xfrm>
            <a:off x="3064455" y="5962406"/>
            <a:ext cx="13489669" cy="1152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a:lstStyle>
          <a:p>
            <a:pPr algn="ctr"/>
            <a:endParaRPr lang="ko-KR" altLang="en-US" sz="7200"/>
          </a:p>
        </p:txBody>
      </p:sp>
      <p:sp>
        <p:nvSpPr>
          <p:cNvPr id="25" name="TextBox 24">
            <a:extLst>
              <a:ext uri="{FF2B5EF4-FFF2-40B4-BE49-F238E27FC236}">
                <a16:creationId xmlns:a16="http://schemas.microsoft.com/office/drawing/2014/main" id="{75605130-179D-34DB-E301-3CF3F5A2DFDB}"/>
              </a:ext>
            </a:extLst>
          </p:cNvPr>
          <p:cNvSpPr txBox="1"/>
          <p:nvPr/>
        </p:nvSpPr>
        <p:spPr>
          <a:xfrm>
            <a:off x="1564403" y="6107519"/>
            <a:ext cx="1209278" cy="861774"/>
          </a:xfrm>
          <a:prstGeom prst="rect">
            <a:avLst/>
          </a:prstGeom>
          <a:noFill/>
        </p:spPr>
        <p:txBody>
          <a:bodyPr wrap="square" tIns="0" bIns="0" rtlCol="0" anchor="ctr">
            <a:spAutoFit/>
          </a:bodyPr>
          <a:lst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a:lstStyle>
          <a:p>
            <a:r>
              <a:rPr lang="en-US" altLang="ko-KR" sz="5600" b="1">
                <a:solidFill>
                  <a:schemeClr val="bg1"/>
                </a:solidFill>
                <a:latin typeface="Josefin Sans Bold" pitchFamily="2" charset="0"/>
                <a:cs typeface="Arial" pitchFamily="34" charset="0"/>
              </a:rPr>
              <a:t>03</a:t>
            </a:r>
          </a:p>
        </p:txBody>
      </p:sp>
      <p:sp>
        <p:nvSpPr>
          <p:cNvPr id="26" name="TextBox 25">
            <a:extLst>
              <a:ext uri="{FF2B5EF4-FFF2-40B4-BE49-F238E27FC236}">
                <a16:creationId xmlns:a16="http://schemas.microsoft.com/office/drawing/2014/main" id="{1406B670-C341-B4D7-ACA5-0CA260474A48}"/>
              </a:ext>
            </a:extLst>
          </p:cNvPr>
          <p:cNvSpPr txBox="1"/>
          <p:nvPr/>
        </p:nvSpPr>
        <p:spPr>
          <a:xfrm>
            <a:off x="4036362" y="6215240"/>
            <a:ext cx="12757355" cy="646331"/>
          </a:xfrm>
          <a:prstGeom prst="rect">
            <a:avLst/>
          </a:prstGeom>
          <a:noFill/>
        </p:spPr>
        <p:txBody>
          <a:bodyPr wrap="square" lIns="91440" tIns="45720" rIns="91440" bIns="45720" anchor="t">
            <a:spAutoFit/>
          </a:bodyPr>
          <a:lstStyle/>
          <a:p>
            <a:r>
              <a:rPr lang="en-US" sz="3600" err="1">
                <a:latin typeface="Josefin Sans Regular"/>
              </a:rPr>
              <a:t>Thiết</a:t>
            </a:r>
            <a:r>
              <a:rPr lang="en-US" sz="3600">
                <a:latin typeface="Josefin Sans Regular"/>
              </a:rPr>
              <a:t> </a:t>
            </a:r>
            <a:r>
              <a:rPr lang="en-US" sz="3600" err="1">
                <a:latin typeface="Josefin Sans Regular"/>
              </a:rPr>
              <a:t>lập</a:t>
            </a:r>
            <a:r>
              <a:rPr lang="en-US" sz="3600">
                <a:latin typeface="Josefin Sans Regular"/>
              </a:rPr>
              <a:t> </a:t>
            </a:r>
            <a:r>
              <a:rPr lang="en-US" sz="3600" err="1">
                <a:latin typeface="Josefin Sans Regular"/>
              </a:rPr>
              <a:t>mối</a:t>
            </a:r>
            <a:r>
              <a:rPr lang="en-US" sz="3600">
                <a:latin typeface="Josefin Sans Regular"/>
              </a:rPr>
              <a:t> </a:t>
            </a:r>
            <a:r>
              <a:rPr lang="en-US" sz="3600" err="1">
                <a:latin typeface="Josefin Sans Regular"/>
              </a:rPr>
              <a:t>quan</a:t>
            </a:r>
            <a:r>
              <a:rPr lang="en-US" sz="3600">
                <a:latin typeface="Josefin Sans Regular"/>
              </a:rPr>
              <a:t> </a:t>
            </a:r>
            <a:r>
              <a:rPr lang="en-US" sz="3600" err="1">
                <a:latin typeface="Josefin Sans Regular"/>
              </a:rPr>
              <a:t>hệ</a:t>
            </a:r>
            <a:r>
              <a:rPr lang="en-US" sz="3600">
                <a:latin typeface="Josefin Sans Regular"/>
              </a:rPr>
              <a:t> </a:t>
            </a:r>
            <a:r>
              <a:rPr lang="en-US" sz="3600" err="1">
                <a:latin typeface="Josefin Sans Regular"/>
              </a:rPr>
              <a:t>bảng</a:t>
            </a:r>
            <a:endParaRPr lang="vi-VN" sz="3600">
              <a:latin typeface="Josefin Sans Regular"/>
            </a:endParaRPr>
          </a:p>
        </p:txBody>
      </p:sp>
    </p:spTree>
    <p:extLst>
      <p:ext uri="{BB962C8B-B14F-4D97-AF65-F5344CB8AC3E}">
        <p14:creationId xmlns:p14="http://schemas.microsoft.com/office/powerpoint/2010/main" val="36389951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16" presetClass="entr" presetSubtype="21"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par>
                                <p:cTn id="28" presetID="42"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1000"/>
                                        <p:tgtEl>
                                          <p:spTgt spid="14"/>
                                        </p:tgtEl>
                                      </p:cBhvr>
                                    </p:animEffect>
                                    <p:anim calcmode="lin" valueType="num">
                                      <p:cBhvr>
                                        <p:cTn id="46" dur="1000" fill="hold"/>
                                        <p:tgtEl>
                                          <p:spTgt spid="14"/>
                                        </p:tgtEl>
                                        <p:attrNameLst>
                                          <p:attrName>ppt_x</p:attrName>
                                        </p:attrNameLst>
                                      </p:cBhvr>
                                      <p:tavLst>
                                        <p:tav tm="0">
                                          <p:val>
                                            <p:strVal val="#ppt_x"/>
                                          </p:val>
                                        </p:tav>
                                        <p:tav tm="100000">
                                          <p:val>
                                            <p:strVal val="#ppt_x"/>
                                          </p:val>
                                        </p:tav>
                                      </p:tavLst>
                                    </p:anim>
                                    <p:anim calcmode="lin" valueType="num">
                                      <p:cBhvr>
                                        <p:cTn id="47" dur="1000" fill="hold"/>
                                        <p:tgtEl>
                                          <p:spTgt spid="14"/>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1000"/>
                                        <p:tgtEl>
                                          <p:spTgt spid="15"/>
                                        </p:tgtEl>
                                      </p:cBhvr>
                                    </p:animEffect>
                                    <p:anim calcmode="lin" valueType="num">
                                      <p:cBhvr>
                                        <p:cTn id="51" dur="1000" fill="hold"/>
                                        <p:tgtEl>
                                          <p:spTgt spid="15"/>
                                        </p:tgtEl>
                                        <p:attrNameLst>
                                          <p:attrName>ppt_x</p:attrName>
                                        </p:attrNameLst>
                                      </p:cBhvr>
                                      <p:tavLst>
                                        <p:tav tm="0">
                                          <p:val>
                                            <p:strVal val="#ppt_x"/>
                                          </p:val>
                                        </p:tav>
                                        <p:tav tm="100000">
                                          <p:val>
                                            <p:strVal val="#ppt_x"/>
                                          </p:val>
                                        </p:tav>
                                      </p:tavLst>
                                    </p:anim>
                                    <p:anim calcmode="lin" valueType="num">
                                      <p:cBhvr>
                                        <p:cTn id="52" dur="1000" fill="hold"/>
                                        <p:tgtEl>
                                          <p:spTgt spid="15"/>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0"/>
                                        <p:tgtEl>
                                          <p:spTgt spid="16"/>
                                        </p:tgtEl>
                                      </p:cBhvr>
                                    </p:animEffect>
                                    <p:anim calcmode="lin" valueType="num">
                                      <p:cBhvr>
                                        <p:cTn id="56" dur="1000" fill="hold"/>
                                        <p:tgtEl>
                                          <p:spTgt spid="16"/>
                                        </p:tgtEl>
                                        <p:attrNameLst>
                                          <p:attrName>ppt_x</p:attrName>
                                        </p:attrNameLst>
                                      </p:cBhvr>
                                      <p:tavLst>
                                        <p:tav tm="0">
                                          <p:val>
                                            <p:strVal val="#ppt_x"/>
                                          </p:val>
                                        </p:tav>
                                        <p:tav tm="100000">
                                          <p:val>
                                            <p:strVal val="#ppt_x"/>
                                          </p:val>
                                        </p:tav>
                                      </p:tavLst>
                                    </p:anim>
                                    <p:anim calcmode="lin" valueType="num">
                                      <p:cBhvr>
                                        <p:cTn id="57" dur="1000" fill="hold"/>
                                        <p:tgtEl>
                                          <p:spTgt spid="16"/>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1000"/>
                                        <p:tgtEl>
                                          <p:spTgt spid="17"/>
                                        </p:tgtEl>
                                      </p:cBhvr>
                                    </p:animEffect>
                                    <p:anim calcmode="lin" valueType="num">
                                      <p:cBhvr>
                                        <p:cTn id="61" dur="1000" fill="hold"/>
                                        <p:tgtEl>
                                          <p:spTgt spid="17"/>
                                        </p:tgtEl>
                                        <p:attrNameLst>
                                          <p:attrName>ppt_x</p:attrName>
                                        </p:attrNameLst>
                                      </p:cBhvr>
                                      <p:tavLst>
                                        <p:tav tm="0">
                                          <p:val>
                                            <p:strVal val="#ppt_x"/>
                                          </p:val>
                                        </p:tav>
                                        <p:tav tm="100000">
                                          <p:val>
                                            <p:strVal val="#ppt_x"/>
                                          </p:val>
                                        </p:tav>
                                      </p:tavLst>
                                    </p:anim>
                                    <p:anim calcmode="lin" valueType="num">
                                      <p:cBhvr>
                                        <p:cTn id="62" dur="1000" fill="hold"/>
                                        <p:tgtEl>
                                          <p:spTgt spid="17"/>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1000"/>
                                        <p:tgtEl>
                                          <p:spTgt spid="18"/>
                                        </p:tgtEl>
                                      </p:cBhvr>
                                    </p:animEffect>
                                    <p:anim calcmode="lin" valueType="num">
                                      <p:cBhvr>
                                        <p:cTn id="66" dur="1000" fill="hold"/>
                                        <p:tgtEl>
                                          <p:spTgt spid="18"/>
                                        </p:tgtEl>
                                        <p:attrNameLst>
                                          <p:attrName>ppt_x</p:attrName>
                                        </p:attrNameLst>
                                      </p:cBhvr>
                                      <p:tavLst>
                                        <p:tav tm="0">
                                          <p:val>
                                            <p:strVal val="#ppt_x"/>
                                          </p:val>
                                        </p:tav>
                                        <p:tav tm="100000">
                                          <p:val>
                                            <p:strVal val="#ppt_x"/>
                                          </p:val>
                                        </p:tav>
                                      </p:tavLst>
                                    </p:anim>
                                    <p:anim calcmode="lin" valueType="num">
                                      <p:cBhvr>
                                        <p:cTn id="67" dur="1000" fill="hold"/>
                                        <p:tgtEl>
                                          <p:spTgt spid="18"/>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1000"/>
                                        <p:tgtEl>
                                          <p:spTgt spid="23"/>
                                        </p:tgtEl>
                                      </p:cBhvr>
                                    </p:animEffect>
                                    <p:anim calcmode="lin" valueType="num">
                                      <p:cBhvr>
                                        <p:cTn id="71" dur="1000" fill="hold"/>
                                        <p:tgtEl>
                                          <p:spTgt spid="23"/>
                                        </p:tgtEl>
                                        <p:attrNameLst>
                                          <p:attrName>ppt_x</p:attrName>
                                        </p:attrNameLst>
                                      </p:cBhvr>
                                      <p:tavLst>
                                        <p:tav tm="0">
                                          <p:val>
                                            <p:strVal val="#ppt_x"/>
                                          </p:val>
                                        </p:tav>
                                        <p:tav tm="100000">
                                          <p:val>
                                            <p:strVal val="#ppt_x"/>
                                          </p:val>
                                        </p:tav>
                                      </p:tavLst>
                                    </p:anim>
                                    <p:anim calcmode="lin" valueType="num">
                                      <p:cBhvr>
                                        <p:cTn id="72" dur="1000" fill="hold"/>
                                        <p:tgtEl>
                                          <p:spTgt spid="23"/>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1000"/>
                                        <p:tgtEl>
                                          <p:spTgt spid="24"/>
                                        </p:tgtEl>
                                      </p:cBhvr>
                                    </p:animEffect>
                                    <p:anim calcmode="lin" valueType="num">
                                      <p:cBhvr>
                                        <p:cTn id="76" dur="1000" fill="hold"/>
                                        <p:tgtEl>
                                          <p:spTgt spid="24"/>
                                        </p:tgtEl>
                                        <p:attrNameLst>
                                          <p:attrName>ppt_x</p:attrName>
                                        </p:attrNameLst>
                                      </p:cBhvr>
                                      <p:tavLst>
                                        <p:tav tm="0">
                                          <p:val>
                                            <p:strVal val="#ppt_x"/>
                                          </p:val>
                                        </p:tav>
                                        <p:tav tm="100000">
                                          <p:val>
                                            <p:strVal val="#ppt_x"/>
                                          </p:val>
                                        </p:tav>
                                      </p:tavLst>
                                    </p:anim>
                                    <p:anim calcmode="lin" valueType="num">
                                      <p:cBhvr>
                                        <p:cTn id="77" dur="1000" fill="hold"/>
                                        <p:tgtEl>
                                          <p:spTgt spid="24"/>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1000"/>
                                        <p:tgtEl>
                                          <p:spTgt spid="25"/>
                                        </p:tgtEl>
                                      </p:cBhvr>
                                    </p:animEffect>
                                    <p:anim calcmode="lin" valueType="num">
                                      <p:cBhvr>
                                        <p:cTn id="81" dur="1000" fill="hold"/>
                                        <p:tgtEl>
                                          <p:spTgt spid="25"/>
                                        </p:tgtEl>
                                        <p:attrNameLst>
                                          <p:attrName>ppt_x</p:attrName>
                                        </p:attrNameLst>
                                      </p:cBhvr>
                                      <p:tavLst>
                                        <p:tav tm="0">
                                          <p:val>
                                            <p:strVal val="#ppt_x"/>
                                          </p:val>
                                        </p:tav>
                                        <p:tav tm="100000">
                                          <p:val>
                                            <p:strVal val="#ppt_x"/>
                                          </p:val>
                                        </p:tav>
                                      </p:tavLst>
                                    </p:anim>
                                    <p:anim calcmode="lin" valueType="num">
                                      <p:cBhvr>
                                        <p:cTn id="82" dur="1000" fill="hold"/>
                                        <p:tgtEl>
                                          <p:spTgt spid="25"/>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fade">
                                      <p:cBhvr>
                                        <p:cTn id="85" dur="1000"/>
                                        <p:tgtEl>
                                          <p:spTgt spid="26"/>
                                        </p:tgtEl>
                                      </p:cBhvr>
                                    </p:animEffect>
                                    <p:anim calcmode="lin" valueType="num">
                                      <p:cBhvr>
                                        <p:cTn id="86" dur="1000" fill="hold"/>
                                        <p:tgtEl>
                                          <p:spTgt spid="26"/>
                                        </p:tgtEl>
                                        <p:attrNameLst>
                                          <p:attrName>ppt_x</p:attrName>
                                        </p:attrNameLst>
                                      </p:cBhvr>
                                      <p:tavLst>
                                        <p:tav tm="0">
                                          <p:val>
                                            <p:strVal val="#ppt_x"/>
                                          </p:val>
                                        </p:tav>
                                        <p:tav tm="100000">
                                          <p:val>
                                            <p:strVal val="#ppt_x"/>
                                          </p:val>
                                        </p:tav>
                                      </p:tavLst>
                                    </p:anim>
                                    <p:anim calcmode="lin" valueType="num">
                                      <p:cBhvr>
                                        <p:cTn id="8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7" grpId="0"/>
      <p:bldP spid="8" grpId="0" animBg="1"/>
      <p:bldP spid="12" grpId="0" animBg="1"/>
      <p:bldP spid="13" grpId="0"/>
      <p:bldP spid="14" grpId="0"/>
      <p:bldP spid="15" grpId="0" animBg="1"/>
      <p:bldP spid="16" grpId="0" animBg="1"/>
      <p:bldP spid="17" grpId="0"/>
      <p:bldP spid="18" grpId="0"/>
      <p:bldP spid="23" grpId="0" animBg="1"/>
      <p:bldP spid="24" grpId="0" animBg="1"/>
      <p:bldP spid="25"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dvantages and Disadvantages of Hiring a Property Manager">
            <a:extLst>
              <a:ext uri="{FF2B5EF4-FFF2-40B4-BE49-F238E27FC236}">
                <a16:creationId xmlns:a16="http://schemas.microsoft.com/office/drawing/2014/main" id="{DE856422-A01E-F622-935F-58425A77F37A}"/>
              </a:ext>
            </a:extLst>
          </p:cNvPr>
          <p:cNvPicPr>
            <a:picLocks noChangeAspect="1"/>
          </p:cNvPicPr>
          <p:nvPr/>
        </p:nvPicPr>
        <p:blipFill>
          <a:blip r:embed="rId2"/>
          <a:stretch>
            <a:fillRect/>
          </a:stretch>
        </p:blipFill>
        <p:spPr>
          <a:xfrm>
            <a:off x="-6350" y="2165350"/>
            <a:ext cx="8664575" cy="5162550"/>
          </a:xfrm>
          <a:prstGeom prst="rect">
            <a:avLst/>
          </a:prstGeom>
        </p:spPr>
      </p:pic>
      <p:sp>
        <p:nvSpPr>
          <p:cNvPr id="10" name="TextBox 3">
            <a:extLst>
              <a:ext uri="{FF2B5EF4-FFF2-40B4-BE49-F238E27FC236}">
                <a16:creationId xmlns:a16="http://schemas.microsoft.com/office/drawing/2014/main" id="{A81D2176-77D4-9987-5590-9624D82CD78E}"/>
              </a:ext>
            </a:extLst>
          </p:cNvPr>
          <p:cNvSpPr txBox="1"/>
          <p:nvPr/>
        </p:nvSpPr>
        <p:spPr>
          <a:xfrm>
            <a:off x="8827967" y="2938878"/>
            <a:ext cx="9025317" cy="4389022"/>
          </a:xfrm>
          <a:prstGeom prst="rect">
            <a:avLst/>
          </a:prstGeom>
        </p:spPr>
        <p:txBody>
          <a:bodyPr wrap="square" lIns="0" tIns="0" rIns="0" bIns="0" rtlCol="0" anchor="t">
            <a:spAutoFit/>
          </a:bodyPr>
          <a:lstStyle/>
          <a:p>
            <a:pPr>
              <a:lnSpc>
                <a:spcPts val="6720"/>
              </a:lnSpc>
            </a:pPr>
            <a:r>
              <a:rPr lang="en-US" sz="8000">
                <a:solidFill>
                  <a:srgbClr val="002060"/>
                </a:solidFill>
                <a:latin typeface="Josefin Sans Regular"/>
              </a:rPr>
              <a:t>04. </a:t>
            </a:r>
            <a:r>
              <a:rPr lang="en-US" sz="8000" err="1">
                <a:solidFill>
                  <a:srgbClr val="002060"/>
                </a:solidFill>
                <a:latin typeface="Josefin Sans Regular"/>
              </a:rPr>
              <a:t>Ưu</a:t>
            </a:r>
            <a:r>
              <a:rPr lang="en-US" sz="8000">
                <a:solidFill>
                  <a:srgbClr val="002060"/>
                </a:solidFill>
                <a:latin typeface="Josefin Sans Regular"/>
              </a:rPr>
              <a:t> </a:t>
            </a:r>
            <a:r>
              <a:rPr lang="en-US" sz="8000" err="1">
                <a:solidFill>
                  <a:srgbClr val="002060"/>
                </a:solidFill>
                <a:latin typeface="Josefin Sans Regular"/>
              </a:rPr>
              <a:t>điểm</a:t>
            </a:r>
            <a:r>
              <a:rPr lang="en-US" sz="8000">
                <a:solidFill>
                  <a:srgbClr val="002060"/>
                </a:solidFill>
                <a:latin typeface="Josefin Sans Regular"/>
              </a:rPr>
              <a:t>, </a:t>
            </a:r>
            <a:r>
              <a:rPr lang="en-US" sz="8000" err="1">
                <a:solidFill>
                  <a:srgbClr val="002060"/>
                </a:solidFill>
                <a:latin typeface="Josefin Sans Regular"/>
              </a:rPr>
              <a:t>khuyết</a:t>
            </a:r>
            <a:r>
              <a:rPr lang="en-US" sz="8000">
                <a:solidFill>
                  <a:srgbClr val="002060"/>
                </a:solidFill>
                <a:latin typeface="Josefin Sans Regular"/>
              </a:rPr>
              <a:t> </a:t>
            </a:r>
            <a:r>
              <a:rPr lang="en-US" sz="8000" err="1">
                <a:solidFill>
                  <a:srgbClr val="002060"/>
                </a:solidFill>
                <a:latin typeface="Josefin Sans Regular"/>
              </a:rPr>
              <a:t>điểm</a:t>
            </a:r>
            <a:r>
              <a:rPr lang="en-US" sz="8000">
                <a:solidFill>
                  <a:srgbClr val="002060"/>
                </a:solidFill>
                <a:latin typeface="Josefin Sans Regular"/>
              </a:rPr>
              <a:t> </a:t>
            </a:r>
            <a:r>
              <a:rPr lang="en-US" sz="8000" err="1">
                <a:solidFill>
                  <a:srgbClr val="002060"/>
                </a:solidFill>
                <a:latin typeface="Josefin Sans Regular"/>
              </a:rPr>
              <a:t>của</a:t>
            </a:r>
            <a:r>
              <a:rPr lang="en-US" sz="8000">
                <a:solidFill>
                  <a:srgbClr val="002060"/>
                </a:solidFill>
                <a:latin typeface="Josefin Sans Regular"/>
              </a:rPr>
              <a:t> Power BI</a:t>
            </a:r>
          </a:p>
          <a:p>
            <a:pPr>
              <a:lnSpc>
                <a:spcPts val="6720"/>
              </a:lnSpc>
            </a:pPr>
            <a:endParaRPr lang="en-US" sz="8000">
              <a:solidFill>
                <a:srgbClr val="002060"/>
              </a:solidFill>
              <a:latin typeface="Josefin Sans Regular"/>
            </a:endParaRPr>
          </a:p>
          <a:p>
            <a:pPr>
              <a:lnSpc>
                <a:spcPts val="6720"/>
              </a:lnSpc>
            </a:pPr>
            <a:endParaRPr lang="en-US" sz="8000">
              <a:solidFill>
                <a:srgbClr val="002060"/>
              </a:solidFill>
              <a:latin typeface="Josefin Sans Regular" panose="020B0604020202020204" charset="0"/>
            </a:endParaRPr>
          </a:p>
        </p:txBody>
      </p:sp>
      <p:sp>
        <p:nvSpPr>
          <p:cNvPr id="2" name="TextBox 4">
            <a:extLst>
              <a:ext uri="{FF2B5EF4-FFF2-40B4-BE49-F238E27FC236}">
                <a16:creationId xmlns:a16="http://schemas.microsoft.com/office/drawing/2014/main" id="{C0D8CC27-E6BC-A81C-8835-F88AAE9102F8}"/>
              </a:ext>
            </a:extLst>
          </p:cNvPr>
          <p:cNvSpPr txBox="1"/>
          <p:nvPr/>
        </p:nvSpPr>
        <p:spPr>
          <a:xfrm>
            <a:off x="8862537" y="5822061"/>
            <a:ext cx="9160489" cy="1354217"/>
          </a:xfrm>
          <a:prstGeom prst="rect">
            <a:avLst/>
          </a:prstGeom>
        </p:spPr>
        <p:txBody>
          <a:bodyPr wrap="square" lIns="0" tIns="0" rIns="0" bIns="0" rtlCol="0" anchor="t">
            <a:spAutoFit/>
          </a:bodyPr>
          <a:lstStyle/>
          <a:p>
            <a:r>
              <a:rPr lang="en-US" sz="4400" err="1">
                <a:latin typeface="Josefin Sans Regular"/>
              </a:rPr>
              <a:t>Ưu</a:t>
            </a:r>
            <a:r>
              <a:rPr lang="en-US" sz="4400">
                <a:latin typeface="Josefin Sans Regular"/>
              </a:rPr>
              <a:t> </a:t>
            </a:r>
            <a:r>
              <a:rPr lang="en-US" sz="4400" err="1">
                <a:latin typeface="Josefin Sans Regular"/>
              </a:rPr>
              <a:t>điểm</a:t>
            </a:r>
            <a:r>
              <a:rPr lang="en-US" sz="4400">
                <a:latin typeface="Josefin Sans Regular"/>
              </a:rPr>
              <a:t>, </a:t>
            </a:r>
            <a:r>
              <a:rPr lang="en-US" sz="4400" err="1">
                <a:latin typeface="Josefin Sans Regular"/>
              </a:rPr>
              <a:t>khuyết</a:t>
            </a:r>
            <a:r>
              <a:rPr lang="en-US" sz="4400">
                <a:latin typeface="Josefin Sans Regular"/>
              </a:rPr>
              <a:t> </a:t>
            </a:r>
            <a:r>
              <a:rPr lang="en-US" sz="4400" err="1">
                <a:latin typeface="Josefin Sans Regular"/>
              </a:rPr>
              <a:t>điểm</a:t>
            </a:r>
            <a:r>
              <a:rPr lang="en-US" sz="4400">
                <a:latin typeface="Josefin Sans Regular"/>
              </a:rPr>
              <a:t> </a:t>
            </a:r>
            <a:r>
              <a:rPr lang="en-US" sz="4400" err="1">
                <a:latin typeface="Josefin Sans Regular"/>
              </a:rPr>
              <a:t>của</a:t>
            </a:r>
            <a:endParaRPr lang="en-US" sz="4400">
              <a:latin typeface="Josefin Sans Regular"/>
            </a:endParaRPr>
          </a:p>
          <a:p>
            <a:r>
              <a:rPr lang="vi-VN" sz="4400" err="1">
                <a:latin typeface="Josefin Sans Regular"/>
              </a:rPr>
              <a:t>Power</a:t>
            </a:r>
            <a:r>
              <a:rPr lang="vi-VN" sz="4400">
                <a:latin typeface="Josefin Sans Regular"/>
              </a:rPr>
              <a:t> BI</a:t>
            </a:r>
          </a:p>
        </p:txBody>
      </p:sp>
    </p:spTree>
    <p:extLst>
      <p:ext uri="{BB962C8B-B14F-4D97-AF65-F5344CB8AC3E}">
        <p14:creationId xmlns:p14="http://schemas.microsoft.com/office/powerpoint/2010/main" val="36427030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1CDDCF8E-334D-6058-FE12-E3391A2B0B11}"/>
              </a:ext>
            </a:extLst>
          </p:cNvPr>
          <p:cNvSpPr txBox="1"/>
          <p:nvPr/>
        </p:nvSpPr>
        <p:spPr>
          <a:xfrm>
            <a:off x="2418385" y="342900"/>
            <a:ext cx="13943355" cy="1971694"/>
          </a:xfrm>
          <a:prstGeom prst="rect">
            <a:avLst/>
          </a:prstGeom>
        </p:spPr>
        <p:txBody>
          <a:bodyPr wrap="square" lIns="0" tIns="0" rIns="0" bIns="0" rtlCol="0" anchor="t">
            <a:spAutoFit/>
          </a:bodyPr>
          <a:lstStyle/>
          <a:p>
            <a:r>
              <a:rPr lang="en-US" sz="6400" err="1">
                <a:solidFill>
                  <a:srgbClr val="002060"/>
                </a:solidFill>
                <a:latin typeface="Josefin Sans Bold"/>
                <a:ea typeface="+mn-lt"/>
                <a:cs typeface="+mn-lt"/>
              </a:rPr>
              <a:t>Ưu</a:t>
            </a:r>
            <a:r>
              <a:rPr lang="en-US" sz="6400">
                <a:solidFill>
                  <a:srgbClr val="002060"/>
                </a:solidFill>
                <a:latin typeface="Josefin Sans Bold"/>
                <a:ea typeface="+mn-lt"/>
                <a:cs typeface="+mn-lt"/>
              </a:rPr>
              <a:t> </a:t>
            </a:r>
            <a:r>
              <a:rPr lang="en-US" sz="6400" err="1">
                <a:solidFill>
                  <a:srgbClr val="002060"/>
                </a:solidFill>
                <a:latin typeface="Josefin Sans Bold"/>
                <a:ea typeface="+mn-lt"/>
                <a:cs typeface="+mn-lt"/>
              </a:rPr>
              <a:t>điểm</a:t>
            </a:r>
            <a:r>
              <a:rPr lang="en-US" sz="6400">
                <a:solidFill>
                  <a:srgbClr val="002060"/>
                </a:solidFill>
                <a:latin typeface="Josefin Sans Bold"/>
                <a:ea typeface="+mn-lt"/>
                <a:cs typeface="+mn-lt"/>
              </a:rPr>
              <a:t>, </a:t>
            </a:r>
            <a:r>
              <a:rPr lang="en-US" sz="6400" err="1">
                <a:solidFill>
                  <a:srgbClr val="002060"/>
                </a:solidFill>
                <a:latin typeface="Josefin Sans Bold"/>
                <a:ea typeface="+mn-lt"/>
                <a:cs typeface="+mn-lt"/>
              </a:rPr>
              <a:t>khuyết</a:t>
            </a:r>
            <a:r>
              <a:rPr lang="en-US" sz="6400">
                <a:solidFill>
                  <a:srgbClr val="002060"/>
                </a:solidFill>
                <a:latin typeface="Josefin Sans Bold"/>
                <a:ea typeface="+mn-lt"/>
                <a:cs typeface="+mn-lt"/>
              </a:rPr>
              <a:t> </a:t>
            </a:r>
            <a:r>
              <a:rPr lang="en-US" sz="6400" err="1">
                <a:solidFill>
                  <a:srgbClr val="002060"/>
                </a:solidFill>
                <a:latin typeface="Josefin Sans Bold"/>
                <a:ea typeface="+mn-lt"/>
                <a:cs typeface="+mn-lt"/>
              </a:rPr>
              <a:t>điểm</a:t>
            </a:r>
            <a:r>
              <a:rPr lang="en-US" sz="6400">
                <a:solidFill>
                  <a:srgbClr val="002060"/>
                </a:solidFill>
                <a:latin typeface="Josefin Sans Bold"/>
                <a:ea typeface="+mn-lt"/>
                <a:cs typeface="+mn-lt"/>
              </a:rPr>
              <a:t> </a:t>
            </a:r>
            <a:r>
              <a:rPr lang="en-US" sz="6400" err="1">
                <a:solidFill>
                  <a:srgbClr val="002060"/>
                </a:solidFill>
                <a:latin typeface="Josefin Sans Bold"/>
                <a:ea typeface="+mn-lt"/>
                <a:cs typeface="+mn-lt"/>
              </a:rPr>
              <a:t>của</a:t>
            </a:r>
            <a:r>
              <a:rPr lang="en-US" sz="6400">
                <a:solidFill>
                  <a:srgbClr val="002060"/>
                </a:solidFill>
                <a:latin typeface="Josefin Sans Bold"/>
                <a:ea typeface="+mn-lt"/>
                <a:cs typeface="+mn-lt"/>
              </a:rPr>
              <a:t> Power BI</a:t>
            </a:r>
          </a:p>
          <a:p>
            <a:pPr>
              <a:lnSpc>
                <a:spcPts val="7680"/>
              </a:lnSpc>
            </a:pPr>
            <a:endParaRPr lang="vi-VN" sz="6400">
              <a:solidFill>
                <a:srgbClr val="31356E"/>
              </a:solidFill>
              <a:latin typeface="Josefin Sans Bold"/>
            </a:endParaRPr>
          </a:p>
        </p:txBody>
      </p:sp>
      <p:grpSp>
        <p:nvGrpSpPr>
          <p:cNvPr id="41" name="Group 40">
            <a:extLst>
              <a:ext uri="{FF2B5EF4-FFF2-40B4-BE49-F238E27FC236}">
                <a16:creationId xmlns:a16="http://schemas.microsoft.com/office/drawing/2014/main" id="{444F6909-0643-EC71-3E5C-972F4A3325B3}"/>
              </a:ext>
            </a:extLst>
          </p:cNvPr>
          <p:cNvGrpSpPr/>
          <p:nvPr/>
        </p:nvGrpSpPr>
        <p:grpSpPr>
          <a:xfrm>
            <a:off x="1932620" y="1661996"/>
            <a:ext cx="13851261" cy="9043315"/>
            <a:chOff x="1932620" y="1661996"/>
            <a:chExt cx="13851261" cy="9043315"/>
          </a:xfrm>
        </p:grpSpPr>
        <p:grpSp>
          <p:nvGrpSpPr>
            <p:cNvPr id="4" name="Group 3">
              <a:extLst>
                <a:ext uri="{FF2B5EF4-FFF2-40B4-BE49-F238E27FC236}">
                  <a16:creationId xmlns:a16="http://schemas.microsoft.com/office/drawing/2014/main" id="{BE7BD0D0-9FEA-A552-A215-19B40F76618E}"/>
                </a:ext>
              </a:extLst>
            </p:cNvPr>
            <p:cNvGrpSpPr/>
            <p:nvPr/>
          </p:nvGrpSpPr>
          <p:grpSpPr>
            <a:xfrm>
              <a:off x="8975645" y="3408248"/>
              <a:ext cx="6808236" cy="6737113"/>
              <a:chOff x="5387895" y="3412747"/>
              <a:chExt cx="2660488" cy="3000681"/>
            </a:xfrm>
          </p:grpSpPr>
          <p:sp>
            <p:nvSpPr>
              <p:cNvPr id="20" name="Freeform 7">
                <a:extLst>
                  <a:ext uri="{FF2B5EF4-FFF2-40B4-BE49-F238E27FC236}">
                    <a16:creationId xmlns:a16="http://schemas.microsoft.com/office/drawing/2014/main" id="{03728DC6-E290-2FF0-E87D-A53D42783F73}"/>
                  </a:ext>
                </a:extLst>
              </p:cNvPr>
              <p:cNvSpPr/>
              <p:nvPr/>
            </p:nvSpPr>
            <p:spPr>
              <a:xfrm>
                <a:off x="5387895" y="3412747"/>
                <a:ext cx="2660488" cy="3000681"/>
              </a:xfrm>
              <a:custGeom>
                <a:avLst/>
                <a:gdLst/>
                <a:ahLst/>
                <a:cxnLst/>
                <a:rect l="l" t="t" r="r" b="b"/>
                <a:pathLst>
                  <a:path w="2666692" h="2660996">
                    <a:moveTo>
                      <a:pt x="2542232" y="2660996"/>
                    </a:moveTo>
                    <a:lnTo>
                      <a:pt x="124460" y="2660996"/>
                    </a:lnTo>
                    <a:cubicBezTo>
                      <a:pt x="55880" y="2660996"/>
                      <a:pt x="0" y="2605116"/>
                      <a:pt x="0" y="2536536"/>
                    </a:cubicBezTo>
                    <a:lnTo>
                      <a:pt x="0" y="124460"/>
                    </a:lnTo>
                    <a:cubicBezTo>
                      <a:pt x="0" y="55880"/>
                      <a:pt x="55880" y="0"/>
                      <a:pt x="124460" y="0"/>
                    </a:cubicBezTo>
                    <a:lnTo>
                      <a:pt x="2542232" y="0"/>
                    </a:lnTo>
                    <a:cubicBezTo>
                      <a:pt x="2610812" y="0"/>
                      <a:pt x="2666692" y="55880"/>
                      <a:pt x="2666692" y="124460"/>
                    </a:cubicBezTo>
                    <a:lnTo>
                      <a:pt x="2666692" y="2536536"/>
                    </a:lnTo>
                    <a:cubicBezTo>
                      <a:pt x="2666692" y="2605116"/>
                      <a:pt x="2610812" y="2660996"/>
                      <a:pt x="2542232" y="2660996"/>
                    </a:cubicBezTo>
                    <a:close/>
                  </a:path>
                </a:pathLst>
              </a:custGeom>
              <a:solidFill>
                <a:schemeClr val="tx2">
                  <a:lumMod val="20000"/>
                  <a:lumOff val="80000"/>
                </a:schemeClr>
              </a:solidFill>
            </p:spPr>
            <p:txBody>
              <a:bodyPr/>
              <a:lstStyle/>
              <a:p>
                <a:endParaRPr lang="en-US"/>
              </a:p>
            </p:txBody>
          </p:sp>
        </p:grpSp>
        <p:grpSp>
          <p:nvGrpSpPr>
            <p:cNvPr id="3" name="Group 2">
              <a:extLst>
                <a:ext uri="{FF2B5EF4-FFF2-40B4-BE49-F238E27FC236}">
                  <a16:creationId xmlns:a16="http://schemas.microsoft.com/office/drawing/2014/main" id="{70F253A5-9CDB-AEBA-994C-8C4ADBA283CF}"/>
                </a:ext>
              </a:extLst>
            </p:cNvPr>
            <p:cNvGrpSpPr/>
            <p:nvPr/>
          </p:nvGrpSpPr>
          <p:grpSpPr>
            <a:xfrm>
              <a:off x="1932620" y="1661996"/>
              <a:ext cx="6824112" cy="7530863"/>
              <a:chOff x="-120825" y="4944482"/>
              <a:chExt cx="2666692" cy="2660996"/>
            </a:xfrm>
          </p:grpSpPr>
          <p:sp>
            <p:nvSpPr>
              <p:cNvPr id="21" name="Freeform 4">
                <a:extLst>
                  <a:ext uri="{FF2B5EF4-FFF2-40B4-BE49-F238E27FC236}">
                    <a16:creationId xmlns:a16="http://schemas.microsoft.com/office/drawing/2014/main" id="{D5371D8B-568C-107D-05C0-D2988FA72794}"/>
                  </a:ext>
                </a:extLst>
              </p:cNvPr>
              <p:cNvSpPr/>
              <p:nvPr/>
            </p:nvSpPr>
            <p:spPr>
              <a:xfrm>
                <a:off x="-120825" y="4944482"/>
                <a:ext cx="2666692" cy="2660996"/>
              </a:xfrm>
              <a:custGeom>
                <a:avLst/>
                <a:gdLst/>
                <a:ahLst/>
                <a:cxnLst/>
                <a:rect l="l" t="t" r="r" b="b"/>
                <a:pathLst>
                  <a:path w="2666692" h="2660996">
                    <a:moveTo>
                      <a:pt x="2542232" y="2660996"/>
                    </a:moveTo>
                    <a:lnTo>
                      <a:pt x="124460" y="2660996"/>
                    </a:lnTo>
                    <a:cubicBezTo>
                      <a:pt x="55880" y="2660996"/>
                      <a:pt x="0" y="2605116"/>
                      <a:pt x="0" y="2536536"/>
                    </a:cubicBezTo>
                    <a:lnTo>
                      <a:pt x="0" y="124460"/>
                    </a:lnTo>
                    <a:cubicBezTo>
                      <a:pt x="0" y="55880"/>
                      <a:pt x="55880" y="0"/>
                      <a:pt x="124460" y="0"/>
                    </a:cubicBezTo>
                    <a:lnTo>
                      <a:pt x="2542232" y="0"/>
                    </a:lnTo>
                    <a:cubicBezTo>
                      <a:pt x="2610812" y="0"/>
                      <a:pt x="2666692" y="55880"/>
                      <a:pt x="2666692" y="124460"/>
                    </a:cubicBezTo>
                    <a:lnTo>
                      <a:pt x="2666692" y="2536536"/>
                    </a:lnTo>
                    <a:cubicBezTo>
                      <a:pt x="2666692" y="2605116"/>
                      <a:pt x="2610812" y="2660996"/>
                      <a:pt x="2542232" y="2660996"/>
                    </a:cubicBezTo>
                    <a:close/>
                  </a:path>
                </a:pathLst>
              </a:custGeom>
              <a:solidFill>
                <a:schemeClr val="tx2">
                  <a:lumMod val="20000"/>
                  <a:lumOff val="80000"/>
                </a:schemeClr>
              </a:solidFill>
            </p:spPr>
            <p:txBody>
              <a:bodyPr/>
              <a:lstStyle/>
              <a:p>
                <a:endParaRPr lang="en-US"/>
              </a:p>
            </p:txBody>
          </p:sp>
        </p:grpSp>
        <p:sp>
          <p:nvSpPr>
            <p:cNvPr id="11" name="TextBox 14">
              <a:extLst>
                <a:ext uri="{FF2B5EF4-FFF2-40B4-BE49-F238E27FC236}">
                  <a16:creationId xmlns:a16="http://schemas.microsoft.com/office/drawing/2014/main" id="{A3A97392-5F5F-DB96-B902-5191C5A6D136}"/>
                </a:ext>
              </a:extLst>
            </p:cNvPr>
            <p:cNvSpPr txBox="1"/>
            <p:nvPr/>
          </p:nvSpPr>
          <p:spPr>
            <a:xfrm>
              <a:off x="8302774" y="5068052"/>
              <a:ext cx="1142701" cy="77175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5900"/>
                </a:lnSpc>
                <a:spcBef>
                  <a:spcPct val="0"/>
                </a:spcBef>
              </a:pPr>
              <a:r>
                <a:rPr lang="en-US" sz="6600">
                  <a:solidFill>
                    <a:srgbClr val="000000"/>
                  </a:solidFill>
                  <a:latin typeface="Algerian"/>
                </a:rPr>
                <a:t>VS</a:t>
              </a:r>
            </a:p>
          </p:txBody>
        </p:sp>
        <p:sp>
          <p:nvSpPr>
            <p:cNvPr id="12" name="TextBox 16">
              <a:extLst>
                <a:ext uri="{FF2B5EF4-FFF2-40B4-BE49-F238E27FC236}">
                  <a16:creationId xmlns:a16="http://schemas.microsoft.com/office/drawing/2014/main" id="{EC73D671-7245-2E8B-B6D2-10ED9EB3C4B8}"/>
                </a:ext>
              </a:extLst>
            </p:cNvPr>
            <p:cNvSpPr txBox="1"/>
            <p:nvPr/>
          </p:nvSpPr>
          <p:spPr>
            <a:xfrm>
              <a:off x="4058245" y="1981984"/>
              <a:ext cx="2572858" cy="39433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500"/>
                </a:lnSpc>
                <a:spcBef>
                  <a:spcPct val="0"/>
                </a:spcBef>
              </a:pPr>
              <a:r>
                <a:rPr lang="en-US" sz="4000" err="1">
                  <a:solidFill>
                    <a:srgbClr val="000000"/>
                  </a:solidFill>
                  <a:latin typeface="Josefin Sans Bold"/>
                </a:rPr>
                <a:t>Ưu</a:t>
              </a:r>
              <a:r>
                <a:rPr lang="en-US" sz="4000">
                  <a:solidFill>
                    <a:srgbClr val="000000"/>
                  </a:solidFill>
                  <a:latin typeface="Josefin Sans Bold"/>
                </a:rPr>
                <a:t> </a:t>
              </a:r>
              <a:r>
                <a:rPr lang="en-US" sz="4000" err="1">
                  <a:solidFill>
                    <a:srgbClr val="000000"/>
                  </a:solidFill>
                  <a:latin typeface="Josefin Sans Bold"/>
                </a:rPr>
                <a:t>điểm</a:t>
              </a:r>
              <a:endParaRPr lang="en-US" sz="4000">
                <a:solidFill>
                  <a:srgbClr val="000000"/>
                </a:solidFill>
                <a:latin typeface="Josefin Sans Bold"/>
              </a:endParaRPr>
            </a:p>
          </p:txBody>
        </p:sp>
        <p:sp>
          <p:nvSpPr>
            <p:cNvPr id="19" name="TextBox 24">
              <a:extLst>
                <a:ext uri="{FF2B5EF4-FFF2-40B4-BE49-F238E27FC236}">
                  <a16:creationId xmlns:a16="http://schemas.microsoft.com/office/drawing/2014/main" id="{1B497AAF-342D-0E34-56AD-BDE585DD4E39}"/>
                </a:ext>
              </a:extLst>
            </p:cNvPr>
            <p:cNvSpPr txBox="1"/>
            <p:nvPr/>
          </p:nvSpPr>
          <p:spPr>
            <a:xfrm>
              <a:off x="10580572" y="3886984"/>
              <a:ext cx="3598383" cy="39433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500"/>
                </a:lnSpc>
                <a:spcBef>
                  <a:spcPct val="0"/>
                </a:spcBef>
              </a:pPr>
              <a:r>
                <a:rPr lang="en-US" sz="4000" err="1">
                  <a:solidFill>
                    <a:srgbClr val="000000"/>
                  </a:solidFill>
                  <a:latin typeface="Josefin Sans Bold"/>
                </a:rPr>
                <a:t>Khuyết</a:t>
              </a:r>
              <a:r>
                <a:rPr lang="en-US" sz="4000">
                  <a:solidFill>
                    <a:srgbClr val="000000"/>
                  </a:solidFill>
                  <a:latin typeface="Josefin Sans Bold"/>
                </a:rPr>
                <a:t> </a:t>
              </a:r>
              <a:r>
                <a:rPr lang="en-US" sz="4000" err="1">
                  <a:solidFill>
                    <a:srgbClr val="000000"/>
                  </a:solidFill>
                  <a:latin typeface="Josefin Sans Bold"/>
                </a:rPr>
                <a:t>điểm</a:t>
              </a:r>
              <a:endParaRPr lang="en-US" sz="4000" err="1">
                <a:latin typeface="Josefin Sans Bold"/>
              </a:endParaRPr>
            </a:p>
          </p:txBody>
        </p:sp>
        <p:sp>
          <p:nvSpPr>
            <p:cNvPr id="22" name="TextBox 21">
              <a:extLst>
                <a:ext uri="{FF2B5EF4-FFF2-40B4-BE49-F238E27FC236}">
                  <a16:creationId xmlns:a16="http://schemas.microsoft.com/office/drawing/2014/main" id="{4CF7B22C-6CCD-A748-2A9E-B92CBABE150E}"/>
                </a:ext>
              </a:extLst>
            </p:cNvPr>
            <p:cNvSpPr txBox="1"/>
            <p:nvPr/>
          </p:nvSpPr>
          <p:spPr>
            <a:xfrm>
              <a:off x="2877343" y="2405102"/>
              <a:ext cx="5842000" cy="645304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spcBef>
                  <a:spcPts val="800"/>
                </a:spcBef>
                <a:spcAft>
                  <a:spcPts val="800"/>
                </a:spcAft>
              </a:pPr>
              <a:r>
                <a:rPr lang="en-US" sz="3200" err="1">
                  <a:latin typeface="Josefin Sans Regular"/>
                  <a:cs typeface="Calibri"/>
                </a:rPr>
                <a:t>Đa</a:t>
              </a:r>
              <a:r>
                <a:rPr lang="en-US" sz="3200">
                  <a:latin typeface="Josefin Sans Regular"/>
                  <a:cs typeface="Calibri"/>
                </a:rPr>
                <a:t> </a:t>
              </a:r>
              <a:r>
                <a:rPr lang="en-US" sz="3200" err="1">
                  <a:latin typeface="Josefin Sans Regular"/>
                  <a:cs typeface="Calibri"/>
                </a:rPr>
                <a:t>nền</a:t>
              </a:r>
              <a:r>
                <a:rPr lang="en-US" sz="3200">
                  <a:latin typeface="Josefin Sans Regular"/>
                  <a:cs typeface="Calibri"/>
                </a:rPr>
                <a:t> </a:t>
              </a:r>
              <a:r>
                <a:rPr lang="en-US" sz="3200" err="1">
                  <a:latin typeface="Josefin Sans Regular"/>
                  <a:cs typeface="Calibri"/>
                </a:rPr>
                <a:t>tảng</a:t>
              </a:r>
              <a:endParaRPr lang="en-US" sz="3200">
                <a:latin typeface="Josefin Sans Regular"/>
                <a:cs typeface="Calibri"/>
              </a:endParaRPr>
            </a:p>
            <a:p>
              <a:pPr>
                <a:spcBef>
                  <a:spcPts val="800"/>
                </a:spcBef>
                <a:spcAft>
                  <a:spcPts val="800"/>
                </a:spcAft>
              </a:pPr>
              <a:r>
                <a:rPr lang="en-US" sz="3200" err="1">
                  <a:latin typeface="Josefin Sans Regular"/>
                  <a:cs typeface="Calibri"/>
                </a:rPr>
                <a:t>Dễ</a:t>
              </a:r>
              <a:r>
                <a:rPr lang="en-US" sz="3200">
                  <a:latin typeface="Josefin Sans Regular"/>
                  <a:cs typeface="Calibri"/>
                </a:rPr>
                <a:t> </a:t>
              </a:r>
              <a:r>
                <a:rPr lang="en-US" sz="3200" err="1">
                  <a:latin typeface="Josefin Sans Regular"/>
                  <a:cs typeface="Calibri"/>
                </a:rPr>
                <a:t>sử</a:t>
              </a:r>
              <a:r>
                <a:rPr lang="en-US" sz="3200">
                  <a:latin typeface="Josefin Sans Regular"/>
                  <a:cs typeface="Calibri"/>
                </a:rPr>
                <a:t> </a:t>
              </a:r>
              <a:r>
                <a:rPr lang="en-US" sz="3200" err="1">
                  <a:latin typeface="Josefin Sans Regular"/>
                  <a:cs typeface="Calibri"/>
                </a:rPr>
                <a:t>dụng</a:t>
              </a:r>
              <a:endParaRPr lang="en-US" sz="3200">
                <a:latin typeface="Josefin Sans Regular"/>
                <a:cs typeface="Calibri"/>
              </a:endParaRPr>
            </a:p>
            <a:p>
              <a:pPr>
                <a:spcBef>
                  <a:spcPts val="800"/>
                </a:spcBef>
                <a:spcAft>
                  <a:spcPts val="800"/>
                </a:spcAft>
              </a:pPr>
              <a:r>
                <a:rPr lang="en-US" sz="3200" err="1">
                  <a:latin typeface="Josefin Sans Regular"/>
                  <a:cs typeface="Calibri"/>
                </a:rPr>
                <a:t>Tích</a:t>
              </a:r>
              <a:r>
                <a:rPr lang="en-US" sz="3200">
                  <a:latin typeface="Josefin Sans Regular"/>
                  <a:cs typeface="Calibri"/>
                </a:rPr>
                <a:t> </a:t>
              </a:r>
              <a:r>
                <a:rPr lang="en-US" sz="3200" err="1">
                  <a:latin typeface="Josefin Sans Regular"/>
                  <a:cs typeface="Calibri"/>
                </a:rPr>
                <a:t>hợp</a:t>
              </a:r>
              <a:r>
                <a:rPr lang="en-US" sz="3200">
                  <a:latin typeface="Josefin Sans Regular"/>
                  <a:cs typeface="Calibri"/>
                </a:rPr>
                <a:t> </a:t>
              </a:r>
              <a:r>
                <a:rPr lang="en-US" sz="3200" err="1">
                  <a:latin typeface="Josefin Sans Regular"/>
                  <a:cs typeface="Calibri"/>
                </a:rPr>
                <a:t>dữ</a:t>
              </a:r>
              <a:r>
                <a:rPr lang="en-US" sz="3200">
                  <a:latin typeface="Josefin Sans Regular"/>
                  <a:cs typeface="Calibri"/>
                </a:rPr>
                <a:t> </a:t>
              </a:r>
              <a:r>
                <a:rPr lang="en-US" sz="3200" err="1">
                  <a:latin typeface="Josefin Sans Regular"/>
                  <a:cs typeface="Calibri"/>
                </a:rPr>
                <a:t>liệu</a:t>
              </a:r>
              <a:r>
                <a:rPr lang="en-US" sz="3200">
                  <a:latin typeface="Josefin Sans Regular"/>
                  <a:cs typeface="Calibri"/>
                </a:rPr>
                <a:t> </a:t>
              </a:r>
              <a:r>
                <a:rPr lang="en-US" sz="3200" err="1">
                  <a:latin typeface="Josefin Sans Regular"/>
                  <a:cs typeface="Calibri"/>
                </a:rPr>
                <a:t>từ</a:t>
              </a:r>
              <a:r>
                <a:rPr lang="en-US" sz="3200">
                  <a:latin typeface="Josefin Sans Regular"/>
                  <a:cs typeface="Calibri"/>
                </a:rPr>
                <a:t> </a:t>
              </a:r>
              <a:r>
                <a:rPr lang="en-US" sz="3200" err="1">
                  <a:latin typeface="Josefin Sans Regular"/>
                  <a:cs typeface="Calibri"/>
                </a:rPr>
                <a:t>nhiều</a:t>
              </a:r>
              <a:r>
                <a:rPr lang="en-US" sz="3200">
                  <a:latin typeface="Josefin Sans Regular"/>
                  <a:cs typeface="Calibri"/>
                </a:rPr>
                <a:t> </a:t>
              </a:r>
              <a:r>
                <a:rPr lang="en-US" sz="3200" err="1">
                  <a:latin typeface="Josefin Sans Regular"/>
                  <a:cs typeface="Calibri"/>
                </a:rPr>
                <a:t>nguồn</a:t>
              </a:r>
              <a:endParaRPr lang="en-US" sz="3200">
                <a:latin typeface="Josefin Sans Regular"/>
                <a:cs typeface="Calibri"/>
              </a:endParaRPr>
            </a:p>
            <a:p>
              <a:pPr>
                <a:spcBef>
                  <a:spcPts val="800"/>
                </a:spcBef>
                <a:spcAft>
                  <a:spcPts val="800"/>
                </a:spcAft>
              </a:pPr>
              <a:r>
                <a:rPr lang="en-US" sz="3200" err="1">
                  <a:latin typeface="Josefin Sans Regular"/>
                  <a:cs typeface="Calibri"/>
                </a:rPr>
                <a:t>Khả</a:t>
              </a:r>
              <a:r>
                <a:rPr lang="en-US" sz="3200">
                  <a:latin typeface="Josefin Sans Regular"/>
                  <a:cs typeface="Calibri"/>
                </a:rPr>
                <a:t> </a:t>
              </a:r>
              <a:r>
                <a:rPr lang="en-US" sz="3200" err="1">
                  <a:latin typeface="Josefin Sans Regular"/>
                  <a:cs typeface="Calibri"/>
                </a:rPr>
                <a:t>năng</a:t>
              </a:r>
              <a:r>
                <a:rPr lang="en-US" sz="3200">
                  <a:latin typeface="Josefin Sans Regular"/>
                  <a:cs typeface="Calibri"/>
                </a:rPr>
                <a:t> chia </a:t>
              </a:r>
              <a:r>
                <a:rPr lang="en-US" sz="3200" err="1">
                  <a:latin typeface="Josefin Sans Regular"/>
                  <a:cs typeface="Calibri"/>
                </a:rPr>
                <a:t>sẻ</a:t>
              </a:r>
              <a:endParaRPr lang="en-US" sz="3200">
                <a:latin typeface="Josefin Sans Regular"/>
                <a:cs typeface="Calibri"/>
              </a:endParaRPr>
            </a:p>
            <a:p>
              <a:pPr>
                <a:spcBef>
                  <a:spcPts val="800"/>
                </a:spcBef>
                <a:spcAft>
                  <a:spcPts val="800"/>
                </a:spcAft>
              </a:pPr>
              <a:r>
                <a:rPr lang="en-US" sz="3200" err="1">
                  <a:latin typeface="Josefin Sans Regular"/>
                  <a:cs typeface="Calibri"/>
                </a:rPr>
                <a:t>Phân</a:t>
              </a:r>
              <a:r>
                <a:rPr lang="en-US" sz="3200">
                  <a:latin typeface="Josefin Sans Regular"/>
                  <a:cs typeface="Calibri"/>
                </a:rPr>
                <a:t> </a:t>
              </a:r>
              <a:r>
                <a:rPr lang="en-US" sz="3200" err="1">
                  <a:latin typeface="Josefin Sans Regular"/>
                  <a:cs typeface="Calibri"/>
                </a:rPr>
                <a:t>tích</a:t>
              </a:r>
              <a:r>
                <a:rPr lang="en-US" sz="3200">
                  <a:latin typeface="Josefin Sans Regular"/>
                  <a:cs typeface="Calibri"/>
                </a:rPr>
                <a:t> </a:t>
              </a:r>
              <a:r>
                <a:rPr lang="en-US" sz="3200" err="1">
                  <a:latin typeface="Josefin Sans Regular"/>
                  <a:cs typeface="Calibri"/>
                </a:rPr>
                <a:t>dữ</a:t>
              </a:r>
              <a:r>
                <a:rPr lang="en-US" sz="3200">
                  <a:latin typeface="Josefin Sans Regular"/>
                  <a:cs typeface="Calibri"/>
                </a:rPr>
                <a:t> </a:t>
              </a:r>
              <a:r>
                <a:rPr lang="en-US" sz="3200" err="1">
                  <a:latin typeface="Josefin Sans Regular"/>
                  <a:cs typeface="Calibri"/>
                </a:rPr>
                <a:t>liệu</a:t>
              </a:r>
              <a:r>
                <a:rPr lang="en-US" sz="3200">
                  <a:latin typeface="Josefin Sans Regular"/>
                  <a:cs typeface="Calibri"/>
                </a:rPr>
                <a:t> </a:t>
              </a:r>
              <a:r>
                <a:rPr lang="en-US" sz="3200" err="1">
                  <a:latin typeface="Josefin Sans Regular"/>
                  <a:cs typeface="Calibri"/>
                </a:rPr>
                <a:t>nâng</a:t>
              </a:r>
              <a:r>
                <a:rPr lang="en-US" sz="3200">
                  <a:latin typeface="Josefin Sans Regular"/>
                  <a:cs typeface="Calibri"/>
                </a:rPr>
                <a:t> </a:t>
              </a:r>
              <a:r>
                <a:rPr lang="en-US" sz="3200" err="1">
                  <a:latin typeface="Josefin Sans Regular"/>
                  <a:cs typeface="Calibri"/>
                </a:rPr>
                <a:t>cao</a:t>
              </a:r>
              <a:endParaRPr lang="en-US" sz="3200">
                <a:latin typeface="Josefin Sans Regular"/>
                <a:cs typeface="Calibri"/>
              </a:endParaRPr>
            </a:p>
            <a:p>
              <a:pPr>
                <a:spcBef>
                  <a:spcPts val="800"/>
                </a:spcBef>
                <a:spcAft>
                  <a:spcPts val="800"/>
                </a:spcAft>
              </a:pPr>
              <a:r>
                <a:rPr lang="en-US" sz="3200" err="1">
                  <a:latin typeface="Josefin Sans Regular"/>
                  <a:cs typeface="Calibri"/>
                </a:rPr>
                <a:t>Tính</a:t>
              </a:r>
              <a:r>
                <a:rPr lang="en-US" sz="3200">
                  <a:latin typeface="Josefin Sans Regular"/>
                  <a:cs typeface="Calibri"/>
                </a:rPr>
                <a:t> </a:t>
              </a:r>
              <a:r>
                <a:rPr lang="en-US" sz="3200" err="1">
                  <a:latin typeface="Josefin Sans Regular"/>
                  <a:cs typeface="Calibri"/>
                </a:rPr>
                <a:t>linh</a:t>
              </a:r>
              <a:r>
                <a:rPr lang="en-US" sz="3200">
                  <a:latin typeface="Josefin Sans Regular"/>
                  <a:cs typeface="Calibri"/>
                </a:rPr>
                <a:t> </a:t>
              </a:r>
              <a:r>
                <a:rPr lang="en-US" sz="3200" err="1">
                  <a:latin typeface="Josefin Sans Regular"/>
                  <a:cs typeface="Calibri"/>
                </a:rPr>
                <a:t>hoạt</a:t>
              </a:r>
              <a:endParaRPr lang="en-US" sz="3200">
                <a:latin typeface="Josefin Sans Regular"/>
                <a:cs typeface="Calibri"/>
              </a:endParaRPr>
            </a:p>
            <a:p>
              <a:pPr>
                <a:spcBef>
                  <a:spcPts val="800"/>
                </a:spcBef>
                <a:spcAft>
                  <a:spcPts val="800"/>
                </a:spcAft>
              </a:pPr>
              <a:r>
                <a:rPr lang="en-US" sz="3200" err="1">
                  <a:latin typeface="Josefin Sans Regular"/>
                  <a:cs typeface="Calibri"/>
                </a:rPr>
                <a:t>Trực</a:t>
              </a:r>
              <a:r>
                <a:rPr lang="en-US" sz="3200">
                  <a:latin typeface="Josefin Sans Regular"/>
                  <a:cs typeface="Calibri"/>
                </a:rPr>
                <a:t> </a:t>
              </a:r>
              <a:r>
                <a:rPr lang="en-US" sz="3200" err="1">
                  <a:latin typeface="Josefin Sans Regular"/>
                  <a:cs typeface="Calibri"/>
                </a:rPr>
                <a:t>quan</a:t>
              </a:r>
              <a:r>
                <a:rPr lang="en-US" sz="3200">
                  <a:latin typeface="Josefin Sans Regular"/>
                  <a:cs typeface="Calibri"/>
                </a:rPr>
                <a:t> </a:t>
              </a:r>
              <a:r>
                <a:rPr lang="en-US" sz="3200" err="1">
                  <a:latin typeface="Josefin Sans Regular"/>
                  <a:cs typeface="Calibri"/>
                </a:rPr>
                <a:t>hóa</a:t>
              </a:r>
              <a:r>
                <a:rPr lang="en-US" sz="3200">
                  <a:latin typeface="Josefin Sans Regular"/>
                  <a:cs typeface="Calibri"/>
                </a:rPr>
                <a:t> </a:t>
              </a:r>
              <a:r>
                <a:rPr lang="en-US" sz="3200" err="1">
                  <a:latin typeface="Josefin Sans Regular"/>
                  <a:cs typeface="Calibri"/>
                </a:rPr>
                <a:t>với</a:t>
              </a:r>
              <a:r>
                <a:rPr lang="en-US" sz="3200">
                  <a:latin typeface="Josefin Sans Regular"/>
                  <a:cs typeface="Calibri"/>
                </a:rPr>
                <a:t> </a:t>
              </a:r>
              <a:r>
                <a:rPr lang="en-US" sz="3200" err="1">
                  <a:latin typeface="Josefin Sans Regular"/>
                  <a:cs typeface="Calibri"/>
                </a:rPr>
                <a:t>khả</a:t>
              </a:r>
              <a:r>
                <a:rPr lang="en-US" sz="3200">
                  <a:latin typeface="Josefin Sans Regular"/>
                  <a:cs typeface="Calibri"/>
                </a:rPr>
                <a:t> </a:t>
              </a:r>
              <a:r>
                <a:rPr lang="en-US" sz="3200" err="1">
                  <a:latin typeface="Josefin Sans Regular"/>
                  <a:cs typeface="Calibri"/>
                </a:rPr>
                <a:t>năng</a:t>
              </a:r>
              <a:r>
                <a:rPr lang="en-US" sz="3200">
                  <a:latin typeface="Josefin Sans Regular"/>
                  <a:cs typeface="Calibri"/>
                </a:rPr>
                <a:t>  </a:t>
              </a:r>
              <a:r>
                <a:rPr lang="en-US" sz="3200" err="1">
                  <a:latin typeface="Josefin Sans Regular"/>
                  <a:cs typeface="Calibri"/>
                </a:rPr>
                <a:t>tương</a:t>
              </a:r>
              <a:r>
                <a:rPr lang="en-US" sz="3200">
                  <a:latin typeface="Josefin Sans Regular"/>
                  <a:cs typeface="Calibri"/>
                </a:rPr>
                <a:t> </a:t>
              </a:r>
              <a:r>
                <a:rPr lang="en-US" sz="3200" err="1">
                  <a:latin typeface="Josefin Sans Regular"/>
                  <a:cs typeface="Calibri"/>
                </a:rPr>
                <a:t>tác</a:t>
              </a:r>
              <a:endParaRPr lang="en-US" sz="3200">
                <a:latin typeface="Josefin Sans Regular"/>
                <a:cs typeface="Calibri"/>
              </a:endParaRPr>
            </a:p>
            <a:p>
              <a:pPr>
                <a:spcBef>
                  <a:spcPts val="800"/>
                </a:spcBef>
                <a:spcAft>
                  <a:spcPts val="800"/>
                </a:spcAft>
              </a:pPr>
              <a:r>
                <a:rPr lang="en-US" sz="3200" err="1">
                  <a:latin typeface="Josefin Sans Regular"/>
                  <a:ea typeface="+mn-lt"/>
                  <a:cs typeface="+mn-lt"/>
                </a:rPr>
                <a:t>Tính</a:t>
              </a:r>
              <a:r>
                <a:rPr lang="en-US" sz="3200">
                  <a:latin typeface="Josefin Sans Regular"/>
                  <a:ea typeface="+mn-lt"/>
                  <a:cs typeface="+mn-lt"/>
                </a:rPr>
                <a:t> </a:t>
              </a:r>
              <a:r>
                <a:rPr lang="en-US" sz="3200" err="1">
                  <a:latin typeface="Josefin Sans Regular"/>
                  <a:ea typeface="+mn-lt"/>
                  <a:cs typeface="+mn-lt"/>
                </a:rPr>
                <a:t>bảo</a:t>
              </a:r>
              <a:r>
                <a:rPr lang="en-US" sz="3200">
                  <a:latin typeface="Josefin Sans Regular"/>
                  <a:ea typeface="+mn-lt"/>
                  <a:cs typeface="+mn-lt"/>
                </a:rPr>
                <a:t> </a:t>
              </a:r>
              <a:r>
                <a:rPr lang="en-US" sz="3200" err="1">
                  <a:latin typeface="Josefin Sans Regular"/>
                  <a:ea typeface="+mn-lt"/>
                  <a:cs typeface="+mn-lt"/>
                </a:rPr>
                <a:t>mật</a:t>
              </a:r>
              <a:r>
                <a:rPr lang="en-US" sz="3200">
                  <a:latin typeface="Josefin Sans Regular"/>
                  <a:ea typeface="+mn-lt"/>
                  <a:cs typeface="+mn-lt"/>
                </a:rPr>
                <a:t> </a:t>
              </a:r>
              <a:r>
                <a:rPr lang="en-US" sz="3200" err="1">
                  <a:latin typeface="Josefin Sans Regular"/>
                  <a:ea typeface="+mn-lt"/>
                  <a:cs typeface="+mn-lt"/>
                </a:rPr>
                <a:t>cao</a:t>
              </a:r>
              <a:endParaRPr lang="en-US" sz="3200">
                <a:latin typeface="Josefin Sans Regular"/>
              </a:endParaRPr>
            </a:p>
          </p:txBody>
        </p:sp>
        <p:pic>
          <p:nvPicPr>
            <p:cNvPr id="23" name="Graphic 23" descr="Smiling with hearts face outline with solid fill">
              <a:extLst>
                <a:ext uri="{FF2B5EF4-FFF2-40B4-BE49-F238E27FC236}">
                  <a16:creationId xmlns:a16="http://schemas.microsoft.com/office/drawing/2014/main" id="{3C5D1D82-1D87-9F3D-D901-B02D7B1CE1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25675" y="2368550"/>
              <a:ext cx="644525" cy="644525"/>
            </a:xfrm>
            <a:prstGeom prst="rect">
              <a:avLst/>
            </a:prstGeom>
          </p:spPr>
        </p:pic>
        <p:pic>
          <p:nvPicPr>
            <p:cNvPr id="5" name="Graphic 23" descr="Smiling with hearts face outline with solid fill">
              <a:extLst>
                <a:ext uri="{FF2B5EF4-FFF2-40B4-BE49-F238E27FC236}">
                  <a16:creationId xmlns:a16="http://schemas.microsoft.com/office/drawing/2014/main" id="{3646D61B-B762-D3C4-5259-8CB2AFAA71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25675" y="3098799"/>
              <a:ext cx="644525" cy="644525"/>
            </a:xfrm>
            <a:prstGeom prst="rect">
              <a:avLst/>
            </a:prstGeom>
          </p:spPr>
        </p:pic>
        <p:pic>
          <p:nvPicPr>
            <p:cNvPr id="6" name="Graphic 23" descr="Smiling with hearts face outline with solid fill">
              <a:extLst>
                <a:ext uri="{FF2B5EF4-FFF2-40B4-BE49-F238E27FC236}">
                  <a16:creationId xmlns:a16="http://schemas.microsoft.com/office/drawing/2014/main" id="{DD487243-FAB6-3C35-E886-5E95207764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25675" y="3860799"/>
              <a:ext cx="644525" cy="644525"/>
            </a:xfrm>
            <a:prstGeom prst="rect">
              <a:avLst/>
            </a:prstGeom>
          </p:spPr>
        </p:pic>
        <p:pic>
          <p:nvPicPr>
            <p:cNvPr id="7" name="Graphic 23" descr="Smiling with hearts face outline with solid fill">
              <a:extLst>
                <a:ext uri="{FF2B5EF4-FFF2-40B4-BE49-F238E27FC236}">
                  <a16:creationId xmlns:a16="http://schemas.microsoft.com/office/drawing/2014/main" id="{FD0FE581-AF5B-6C70-4487-E81A4AB805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25675" y="4876799"/>
              <a:ext cx="644525" cy="644525"/>
            </a:xfrm>
            <a:prstGeom prst="rect">
              <a:avLst/>
            </a:prstGeom>
          </p:spPr>
        </p:pic>
        <p:pic>
          <p:nvPicPr>
            <p:cNvPr id="8" name="Graphic 23" descr="Smiling with hearts face outline with solid fill">
              <a:extLst>
                <a:ext uri="{FF2B5EF4-FFF2-40B4-BE49-F238E27FC236}">
                  <a16:creationId xmlns:a16="http://schemas.microsoft.com/office/drawing/2014/main" id="{74A64422-CF67-F5C2-2263-FFD4D5BD3F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25675" y="5622924"/>
              <a:ext cx="644525" cy="644525"/>
            </a:xfrm>
            <a:prstGeom prst="rect">
              <a:avLst/>
            </a:prstGeom>
          </p:spPr>
        </p:pic>
        <p:pic>
          <p:nvPicPr>
            <p:cNvPr id="9" name="Graphic 23" descr="Smiling with hearts face outline with solid fill">
              <a:extLst>
                <a:ext uri="{FF2B5EF4-FFF2-40B4-BE49-F238E27FC236}">
                  <a16:creationId xmlns:a16="http://schemas.microsoft.com/office/drawing/2014/main" id="{7DC2F2DD-550B-3659-248D-442906D469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25675" y="6369049"/>
              <a:ext cx="644525" cy="644525"/>
            </a:xfrm>
            <a:prstGeom prst="rect">
              <a:avLst/>
            </a:prstGeom>
          </p:spPr>
        </p:pic>
        <p:pic>
          <p:nvPicPr>
            <p:cNvPr id="10" name="Graphic 23" descr="Smiling with hearts face outline with solid fill">
              <a:extLst>
                <a:ext uri="{FF2B5EF4-FFF2-40B4-BE49-F238E27FC236}">
                  <a16:creationId xmlns:a16="http://schemas.microsoft.com/office/drawing/2014/main" id="{94939DCF-EB1A-E002-8C1C-02B75259DD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25675" y="7162799"/>
              <a:ext cx="644525" cy="644525"/>
            </a:xfrm>
            <a:prstGeom prst="rect">
              <a:avLst/>
            </a:prstGeom>
          </p:spPr>
        </p:pic>
        <p:pic>
          <p:nvPicPr>
            <p:cNvPr id="14" name="Graphic 23" descr="Smiling with hearts face outline with solid fill">
              <a:extLst>
                <a:ext uri="{FF2B5EF4-FFF2-40B4-BE49-F238E27FC236}">
                  <a16:creationId xmlns:a16="http://schemas.microsoft.com/office/drawing/2014/main" id="{C70F007E-8DDA-2612-8878-7A9A0DCEF0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25674" y="8194674"/>
              <a:ext cx="644525" cy="644525"/>
            </a:xfrm>
            <a:prstGeom prst="rect">
              <a:avLst/>
            </a:prstGeom>
          </p:spPr>
        </p:pic>
        <p:pic>
          <p:nvPicPr>
            <p:cNvPr id="35" name="Graphic 35" descr="Tired face outline with solid fill">
              <a:extLst>
                <a:ext uri="{FF2B5EF4-FFF2-40B4-BE49-F238E27FC236}">
                  <a16:creationId xmlns:a16="http://schemas.microsoft.com/office/drawing/2014/main" id="{0B02EECA-2E54-5CF9-45F1-E25512668D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01175" y="4543425"/>
              <a:ext cx="708025" cy="676275"/>
            </a:xfrm>
            <a:prstGeom prst="rect">
              <a:avLst/>
            </a:prstGeom>
          </p:spPr>
        </p:pic>
        <p:pic>
          <p:nvPicPr>
            <p:cNvPr id="36" name="Graphic 35" descr="Tired face outline with solid fill">
              <a:extLst>
                <a:ext uri="{FF2B5EF4-FFF2-40B4-BE49-F238E27FC236}">
                  <a16:creationId xmlns:a16="http://schemas.microsoft.com/office/drawing/2014/main" id="{09DE3272-6A7F-4915-0660-761DCE31EE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01175" y="5765800"/>
              <a:ext cx="708025" cy="676275"/>
            </a:xfrm>
            <a:prstGeom prst="rect">
              <a:avLst/>
            </a:prstGeom>
          </p:spPr>
        </p:pic>
        <p:pic>
          <p:nvPicPr>
            <p:cNvPr id="37" name="Graphic 36" descr="Tired face outline with solid fill">
              <a:extLst>
                <a:ext uri="{FF2B5EF4-FFF2-40B4-BE49-F238E27FC236}">
                  <a16:creationId xmlns:a16="http://schemas.microsoft.com/office/drawing/2014/main" id="{5A9365EC-321D-633E-22D9-1AA54A5A07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01175" y="7035799"/>
              <a:ext cx="708025" cy="676275"/>
            </a:xfrm>
            <a:prstGeom prst="rect">
              <a:avLst/>
            </a:prstGeom>
          </p:spPr>
        </p:pic>
        <p:pic>
          <p:nvPicPr>
            <p:cNvPr id="38" name="Graphic 37" descr="Tired face outline with solid fill">
              <a:extLst>
                <a:ext uri="{FF2B5EF4-FFF2-40B4-BE49-F238E27FC236}">
                  <a16:creationId xmlns:a16="http://schemas.microsoft.com/office/drawing/2014/main" id="{3FF97129-AD77-CB16-F82E-40CA037C34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01175" y="8337549"/>
              <a:ext cx="708025" cy="676275"/>
            </a:xfrm>
            <a:prstGeom prst="rect">
              <a:avLst/>
            </a:prstGeom>
          </p:spPr>
        </p:pic>
        <p:sp>
          <p:nvSpPr>
            <p:cNvPr id="28" name="TextBox 27">
              <a:extLst>
                <a:ext uri="{FF2B5EF4-FFF2-40B4-BE49-F238E27FC236}">
                  <a16:creationId xmlns:a16="http://schemas.microsoft.com/office/drawing/2014/main" id="{67FCCF65-88C6-2B70-8985-3B6F59D37785}"/>
                </a:ext>
              </a:extLst>
            </p:cNvPr>
            <p:cNvSpPr txBox="1"/>
            <p:nvPr/>
          </p:nvSpPr>
          <p:spPr>
            <a:xfrm>
              <a:off x="10108405" y="4516437"/>
              <a:ext cx="5572125" cy="6188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100"/>
                </a:spcBef>
                <a:spcAft>
                  <a:spcPts val="1100"/>
                </a:spcAft>
              </a:pPr>
              <a:r>
                <a:rPr lang="en-US" sz="3200" err="1">
                  <a:latin typeface="Josefin Sans Regular"/>
                  <a:cs typeface="Calibri"/>
                </a:rPr>
                <a:t>Hạn</a:t>
              </a:r>
              <a:r>
                <a:rPr lang="en-US" sz="3200">
                  <a:latin typeface="Josefin Sans Regular"/>
                  <a:cs typeface="Calibri"/>
                </a:rPr>
                <a:t> </a:t>
              </a:r>
              <a:r>
                <a:rPr lang="en-US" sz="3200" err="1">
                  <a:latin typeface="Josefin Sans Regular"/>
                  <a:cs typeface="Calibri"/>
                </a:rPr>
                <a:t>chế</a:t>
              </a:r>
              <a:r>
                <a:rPr lang="en-US" sz="3200">
                  <a:latin typeface="Josefin Sans Regular"/>
                  <a:cs typeface="Calibri"/>
                </a:rPr>
                <a:t> </a:t>
              </a:r>
              <a:r>
                <a:rPr lang="en-US" sz="3200" err="1">
                  <a:latin typeface="Josefin Sans Regular"/>
                  <a:cs typeface="Calibri"/>
                </a:rPr>
                <a:t>về</a:t>
              </a:r>
              <a:r>
                <a:rPr lang="en-US" sz="3200">
                  <a:latin typeface="Josefin Sans Regular"/>
                  <a:cs typeface="Calibri"/>
                </a:rPr>
                <a:t> </a:t>
              </a:r>
              <a:r>
                <a:rPr lang="en-US" sz="3200" err="1">
                  <a:latin typeface="Josefin Sans Regular"/>
                  <a:cs typeface="Calibri"/>
                </a:rPr>
                <a:t>khả</a:t>
              </a:r>
              <a:r>
                <a:rPr lang="en-US" sz="3200">
                  <a:latin typeface="Josefin Sans Regular"/>
                  <a:cs typeface="Calibri"/>
                </a:rPr>
                <a:t> </a:t>
              </a:r>
              <a:r>
                <a:rPr lang="en-US" sz="3200" err="1">
                  <a:latin typeface="Josefin Sans Regular"/>
                  <a:cs typeface="Calibri"/>
                </a:rPr>
                <a:t>năng</a:t>
              </a:r>
              <a:r>
                <a:rPr lang="en-US" sz="3200">
                  <a:latin typeface="Josefin Sans Regular"/>
                  <a:cs typeface="Calibri"/>
                </a:rPr>
                <a:t> </a:t>
              </a:r>
              <a:r>
                <a:rPr lang="en-US" sz="3200" err="1">
                  <a:latin typeface="Josefin Sans Regular"/>
                  <a:cs typeface="Calibri"/>
                </a:rPr>
                <a:t>xử</a:t>
              </a:r>
              <a:r>
                <a:rPr lang="en-US" sz="3200">
                  <a:latin typeface="Josefin Sans Regular"/>
                  <a:cs typeface="Calibri"/>
                </a:rPr>
                <a:t> </a:t>
              </a:r>
              <a:r>
                <a:rPr lang="en-US" sz="3200" err="1">
                  <a:latin typeface="Josefin Sans Regular"/>
                  <a:cs typeface="Calibri"/>
                </a:rPr>
                <a:t>lý</a:t>
              </a:r>
              <a:r>
                <a:rPr lang="en-US" sz="3200">
                  <a:latin typeface="Josefin Sans Regular"/>
                  <a:cs typeface="Calibri"/>
                </a:rPr>
                <a:t> </a:t>
              </a:r>
              <a:r>
                <a:rPr lang="en-US" sz="3200" err="1">
                  <a:latin typeface="Josefin Sans Regular"/>
                  <a:cs typeface="Calibri"/>
                </a:rPr>
                <a:t>với</a:t>
              </a:r>
              <a:r>
                <a:rPr lang="en-US" sz="3200">
                  <a:latin typeface="Josefin Sans Regular"/>
                  <a:cs typeface="Calibri"/>
                </a:rPr>
                <a:t> </a:t>
              </a:r>
              <a:r>
                <a:rPr lang="en-US" sz="3200" err="1">
                  <a:latin typeface="Josefin Sans Regular"/>
                  <a:cs typeface="Calibri"/>
                </a:rPr>
                <a:t>dữ</a:t>
              </a:r>
              <a:r>
                <a:rPr lang="en-US" sz="3200">
                  <a:latin typeface="Josefin Sans Regular"/>
                  <a:cs typeface="Calibri"/>
                </a:rPr>
                <a:t> </a:t>
              </a:r>
              <a:r>
                <a:rPr lang="en-US" sz="3200" err="1">
                  <a:latin typeface="Josefin Sans Regular"/>
                  <a:cs typeface="Calibri"/>
                </a:rPr>
                <a:t>liệu</a:t>
              </a:r>
              <a:r>
                <a:rPr lang="en-US" sz="3200">
                  <a:latin typeface="Josefin Sans Regular"/>
                  <a:cs typeface="Calibri"/>
                </a:rPr>
                <a:t> </a:t>
              </a:r>
              <a:r>
                <a:rPr lang="en-US" sz="3200" err="1">
                  <a:latin typeface="Josefin Sans Regular"/>
                  <a:cs typeface="Calibri"/>
                </a:rPr>
                <a:t>lớn</a:t>
              </a:r>
              <a:endParaRPr lang="en-US" sz="3200">
                <a:latin typeface="Josefin Sans Regular"/>
              </a:endParaRPr>
            </a:p>
            <a:p>
              <a:pPr>
                <a:spcBef>
                  <a:spcPts val="1100"/>
                </a:spcBef>
                <a:spcAft>
                  <a:spcPts val="1100"/>
                </a:spcAft>
              </a:pPr>
              <a:r>
                <a:rPr lang="en-US" sz="3200">
                  <a:latin typeface="Josefin Sans Regular"/>
                  <a:cs typeface="Calibri"/>
                </a:rPr>
                <a:t>Giao </a:t>
              </a:r>
              <a:r>
                <a:rPr lang="en-US" sz="3200" err="1">
                  <a:latin typeface="Josefin Sans Regular"/>
                  <a:cs typeface="Calibri"/>
                </a:rPr>
                <a:t>diện</a:t>
              </a:r>
              <a:r>
                <a:rPr lang="en-US" sz="3200">
                  <a:latin typeface="Josefin Sans Regular"/>
                  <a:cs typeface="Calibri"/>
                </a:rPr>
                <a:t> </a:t>
              </a:r>
              <a:r>
                <a:rPr lang="en-US" sz="3200" err="1">
                  <a:latin typeface="Josefin Sans Regular"/>
                  <a:cs typeface="Calibri"/>
                </a:rPr>
                <a:t>người</a:t>
              </a:r>
              <a:r>
                <a:rPr lang="en-US" sz="3200">
                  <a:latin typeface="Josefin Sans Regular"/>
                  <a:cs typeface="Calibri"/>
                </a:rPr>
                <a:t> </a:t>
              </a:r>
              <a:r>
                <a:rPr lang="en-US" sz="3200" err="1">
                  <a:latin typeface="Josefin Sans Regular"/>
                  <a:cs typeface="Calibri"/>
                </a:rPr>
                <a:t>dùng</a:t>
              </a:r>
              <a:r>
                <a:rPr lang="en-US" sz="3200">
                  <a:latin typeface="Josefin Sans Regular"/>
                  <a:cs typeface="Calibri"/>
                </a:rPr>
                <a:t> </a:t>
              </a:r>
              <a:r>
                <a:rPr lang="en-US" sz="3200" err="1">
                  <a:latin typeface="Josefin Sans Regular"/>
                  <a:cs typeface="Calibri"/>
                </a:rPr>
                <a:t>chật</a:t>
              </a:r>
              <a:r>
                <a:rPr lang="en-US" sz="3200">
                  <a:latin typeface="Josefin Sans Regular"/>
                  <a:cs typeface="Calibri"/>
                </a:rPr>
                <a:t> </a:t>
              </a:r>
              <a:r>
                <a:rPr lang="en-US" sz="3200" err="1">
                  <a:latin typeface="Josefin Sans Regular"/>
                  <a:cs typeface="Calibri"/>
                </a:rPr>
                <a:t>chội</a:t>
              </a:r>
              <a:endParaRPr lang="en-US" sz="3200">
                <a:latin typeface="Josefin Sans Regular"/>
              </a:endParaRPr>
            </a:p>
            <a:p>
              <a:pPr>
                <a:spcBef>
                  <a:spcPts val="1100"/>
                </a:spcBef>
                <a:spcAft>
                  <a:spcPts val="1100"/>
                </a:spcAft>
              </a:pPr>
              <a:r>
                <a:rPr lang="en-US" sz="3200" err="1">
                  <a:latin typeface="Josefin Sans Regular"/>
                  <a:cs typeface="Calibri"/>
                </a:rPr>
                <a:t>Xử</a:t>
              </a:r>
              <a:r>
                <a:rPr lang="en-US" sz="3200">
                  <a:latin typeface="Josefin Sans Regular"/>
                  <a:cs typeface="Calibri"/>
                </a:rPr>
                <a:t> </a:t>
              </a:r>
              <a:r>
                <a:rPr lang="en-US" sz="3200" err="1">
                  <a:latin typeface="Josefin Sans Regular"/>
                  <a:cs typeface="Calibri"/>
                </a:rPr>
                <a:t>lý</a:t>
              </a:r>
              <a:r>
                <a:rPr lang="en-US" sz="3200">
                  <a:latin typeface="Josefin Sans Regular"/>
                  <a:cs typeface="Calibri"/>
                </a:rPr>
                <a:t> </a:t>
              </a:r>
              <a:r>
                <a:rPr lang="en-US" sz="3200" err="1">
                  <a:latin typeface="Josefin Sans Regular"/>
                  <a:cs typeface="Calibri"/>
                </a:rPr>
                <a:t>mối</a:t>
              </a:r>
              <a:r>
                <a:rPr lang="en-US" sz="3200">
                  <a:latin typeface="Josefin Sans Regular"/>
                  <a:cs typeface="Calibri"/>
                </a:rPr>
                <a:t> </a:t>
              </a:r>
              <a:r>
                <a:rPr lang="en-US" sz="3200" err="1">
                  <a:latin typeface="Josefin Sans Regular"/>
                  <a:cs typeface="Calibri"/>
                </a:rPr>
                <a:t>quan</a:t>
              </a:r>
              <a:r>
                <a:rPr lang="en-US" sz="3200">
                  <a:latin typeface="Josefin Sans Regular"/>
                  <a:cs typeface="Calibri"/>
                </a:rPr>
                <a:t> </a:t>
              </a:r>
              <a:r>
                <a:rPr lang="en-US" sz="3200" err="1">
                  <a:latin typeface="Josefin Sans Regular"/>
                  <a:cs typeface="Calibri"/>
                </a:rPr>
                <a:t>hệ</a:t>
              </a:r>
              <a:r>
                <a:rPr lang="en-US" sz="3200">
                  <a:latin typeface="Josefin Sans Regular"/>
                  <a:cs typeface="Calibri"/>
                </a:rPr>
                <a:t> </a:t>
              </a:r>
              <a:r>
                <a:rPr lang="en-US" sz="3200" err="1">
                  <a:latin typeface="Josefin Sans Regular"/>
                  <a:cs typeface="Calibri"/>
                </a:rPr>
                <a:t>bảng</a:t>
              </a:r>
              <a:r>
                <a:rPr lang="en-US" sz="3200">
                  <a:latin typeface="Josefin Sans Regular"/>
                  <a:cs typeface="Calibri"/>
                </a:rPr>
                <a:t> </a:t>
              </a:r>
              <a:r>
                <a:rPr lang="en-US" sz="3200" err="1">
                  <a:latin typeface="Josefin Sans Regular"/>
                  <a:cs typeface="Calibri"/>
                </a:rPr>
                <a:t>chưa</a:t>
              </a:r>
              <a:r>
                <a:rPr lang="en-US" sz="3200">
                  <a:latin typeface="Josefin Sans Regular"/>
                  <a:cs typeface="Calibri"/>
                </a:rPr>
                <a:t> </a:t>
              </a:r>
              <a:r>
                <a:rPr lang="en-US" sz="3200" err="1">
                  <a:latin typeface="Josefin Sans Regular"/>
                  <a:cs typeface="Calibri"/>
                </a:rPr>
                <a:t>tốt</a:t>
              </a:r>
              <a:endParaRPr lang="en-US" sz="3200">
                <a:latin typeface="Josefin Sans Regular"/>
              </a:endParaRPr>
            </a:p>
            <a:p>
              <a:pPr>
                <a:spcBef>
                  <a:spcPts val="1100"/>
                </a:spcBef>
                <a:spcAft>
                  <a:spcPts val="1100"/>
                </a:spcAft>
              </a:pPr>
              <a:r>
                <a:rPr lang="en-US" sz="3200" err="1">
                  <a:latin typeface="Josefin Sans Regular"/>
                  <a:cs typeface="Calibri"/>
                </a:rPr>
                <a:t>Khó</a:t>
              </a:r>
              <a:r>
                <a:rPr lang="en-US" sz="3200">
                  <a:latin typeface="Josefin Sans Regular"/>
                  <a:cs typeface="Calibri"/>
                </a:rPr>
                <a:t> </a:t>
              </a:r>
              <a:r>
                <a:rPr lang="en-US" sz="3200" err="1">
                  <a:latin typeface="Josefin Sans Regular"/>
                  <a:cs typeface="Calibri"/>
                </a:rPr>
                <a:t>để</a:t>
              </a:r>
              <a:r>
                <a:rPr lang="en-US" sz="3200">
                  <a:latin typeface="Josefin Sans Regular"/>
                  <a:cs typeface="Calibri"/>
                </a:rPr>
                <a:t> </a:t>
              </a:r>
              <a:r>
                <a:rPr lang="en-US" sz="3200" err="1">
                  <a:latin typeface="Josefin Sans Regular"/>
                  <a:cs typeface="Calibri"/>
                </a:rPr>
                <a:t>hiểu</a:t>
              </a:r>
              <a:r>
                <a:rPr lang="en-US" sz="3200">
                  <a:latin typeface="Josefin Sans Regular"/>
                  <a:cs typeface="Calibri"/>
                </a:rPr>
                <a:t> </a:t>
              </a:r>
              <a:r>
                <a:rPr lang="en-US" sz="3200" err="1">
                  <a:latin typeface="Josefin Sans Regular"/>
                  <a:cs typeface="Calibri"/>
                </a:rPr>
                <a:t>và</a:t>
              </a:r>
              <a:r>
                <a:rPr lang="en-US" sz="3200">
                  <a:latin typeface="Josefin Sans Regular"/>
                  <a:cs typeface="Calibri"/>
                </a:rPr>
                <a:t> </a:t>
              </a:r>
              <a:r>
                <a:rPr lang="en-US" sz="3200" err="1">
                  <a:latin typeface="Josefin Sans Regular"/>
                  <a:cs typeface="Calibri"/>
                </a:rPr>
                <a:t>làm</a:t>
              </a:r>
              <a:r>
                <a:rPr lang="en-US" sz="3200">
                  <a:latin typeface="Josefin Sans Regular"/>
                  <a:cs typeface="Calibri"/>
                </a:rPr>
                <a:t> </a:t>
              </a:r>
              <a:r>
                <a:rPr lang="en-US" sz="3200" err="1">
                  <a:latin typeface="Josefin Sans Regular"/>
                  <a:cs typeface="Calibri"/>
                </a:rPr>
                <a:t>chủ</a:t>
              </a:r>
              <a:r>
                <a:rPr lang="en-US" sz="3200">
                  <a:latin typeface="Josefin Sans Regular"/>
                  <a:cs typeface="Calibri"/>
                </a:rPr>
                <a:t> </a:t>
              </a:r>
              <a:r>
                <a:rPr lang="en-US" sz="3200" err="1">
                  <a:latin typeface="Josefin Sans Regular"/>
                  <a:cs typeface="Calibri"/>
                </a:rPr>
                <a:t>các</a:t>
              </a:r>
              <a:r>
                <a:rPr lang="en-US" sz="3200">
                  <a:latin typeface="Josefin Sans Regular"/>
                  <a:cs typeface="Calibri"/>
                </a:rPr>
                <a:t> </a:t>
              </a:r>
              <a:r>
                <a:rPr lang="en-US" sz="3200" err="1">
                  <a:latin typeface="Josefin Sans Regular"/>
                  <a:cs typeface="Calibri"/>
                </a:rPr>
                <a:t>công</a:t>
              </a:r>
              <a:r>
                <a:rPr lang="en-US" sz="3200">
                  <a:latin typeface="Josefin Sans Regular"/>
                  <a:cs typeface="Calibri"/>
                </a:rPr>
                <a:t> </a:t>
              </a:r>
              <a:r>
                <a:rPr lang="en-US" sz="3200" err="1">
                  <a:latin typeface="Josefin Sans Regular"/>
                  <a:cs typeface="Calibri"/>
                </a:rPr>
                <a:t>cụ</a:t>
              </a:r>
              <a:r>
                <a:rPr lang="en-US" sz="3200">
                  <a:latin typeface="Josefin Sans Regular"/>
                  <a:cs typeface="Calibri"/>
                </a:rPr>
                <a:t> </a:t>
              </a:r>
              <a:r>
                <a:rPr lang="en-US" sz="3200" err="1">
                  <a:latin typeface="Josefin Sans Regular"/>
                  <a:cs typeface="Calibri"/>
                </a:rPr>
                <a:t>phức</a:t>
              </a:r>
              <a:r>
                <a:rPr lang="en-US" sz="3200">
                  <a:latin typeface="Josefin Sans Regular"/>
                  <a:cs typeface="Calibri"/>
                </a:rPr>
                <a:t> </a:t>
              </a:r>
              <a:r>
                <a:rPr lang="en-US" sz="3200" err="1">
                  <a:latin typeface="Josefin Sans Regular"/>
                  <a:cs typeface="Calibri"/>
                </a:rPr>
                <a:t>tạp</a:t>
              </a:r>
              <a:r>
                <a:rPr lang="en-US" sz="3200">
                  <a:latin typeface="Josefin Sans Regular"/>
                  <a:cs typeface="Calibri"/>
                </a:rPr>
                <a:t> </a:t>
              </a:r>
              <a:r>
                <a:rPr lang="en-US" sz="3200" err="1">
                  <a:latin typeface="Josefin Sans Regular"/>
                  <a:cs typeface="Calibri"/>
                </a:rPr>
                <a:t>của</a:t>
              </a:r>
              <a:r>
                <a:rPr lang="en-US" sz="3200">
                  <a:latin typeface="Josefin Sans Regular"/>
                  <a:cs typeface="Calibri"/>
                </a:rPr>
                <a:t> Power BI</a:t>
              </a:r>
              <a:endParaRPr lang="en-US" sz="3200">
                <a:latin typeface="Josefin Sans Regular"/>
              </a:endParaRPr>
            </a:p>
            <a:p>
              <a:pPr>
                <a:lnSpc>
                  <a:spcPct val="150000"/>
                </a:lnSpc>
              </a:pPr>
              <a:endParaRPr lang="en-US" sz="3200">
                <a:latin typeface="Josefin Sans Regular"/>
                <a:cs typeface="Calibri"/>
              </a:endParaRPr>
            </a:p>
          </p:txBody>
        </p:sp>
      </p:grpSp>
    </p:spTree>
    <p:extLst>
      <p:ext uri="{BB962C8B-B14F-4D97-AF65-F5344CB8AC3E}">
        <p14:creationId xmlns:p14="http://schemas.microsoft.com/office/powerpoint/2010/main" val="2183292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250" fill="hold"/>
                                        <p:tgtEl>
                                          <p:spTgt spid="41"/>
                                        </p:tgtEl>
                                        <p:attrNameLst>
                                          <p:attrName>ppt_x</p:attrName>
                                        </p:attrNameLst>
                                      </p:cBhvr>
                                      <p:tavLst>
                                        <p:tav tm="0">
                                          <p:val>
                                            <p:strVal val="#ppt_x"/>
                                          </p:val>
                                        </p:tav>
                                        <p:tav tm="100000">
                                          <p:val>
                                            <p:strVal val="#ppt_x"/>
                                          </p:val>
                                        </p:tav>
                                      </p:tavLst>
                                    </p:anim>
                                    <p:anim calcmode="lin" valueType="num">
                                      <p:cBhvr additive="base">
                                        <p:cTn id="13" dur="25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2">
            <a:extLst>
              <a:ext uri="{FF2B5EF4-FFF2-40B4-BE49-F238E27FC236}">
                <a16:creationId xmlns:a16="http://schemas.microsoft.com/office/drawing/2014/main" id="{0B3159CD-D0AB-7DE8-1270-A155D562D728}"/>
              </a:ext>
            </a:extLst>
          </p:cNvPr>
          <p:cNvGrpSpPr/>
          <p:nvPr/>
        </p:nvGrpSpPr>
        <p:grpSpPr>
          <a:xfrm>
            <a:off x="9019254" y="3261954"/>
            <a:ext cx="10153649" cy="2915385"/>
            <a:chOff x="1447800" y="882587"/>
            <a:chExt cx="13538198" cy="1889599"/>
          </a:xfrm>
        </p:grpSpPr>
        <p:sp>
          <p:nvSpPr>
            <p:cNvPr id="10" name="TextBox 3">
              <a:extLst>
                <a:ext uri="{FF2B5EF4-FFF2-40B4-BE49-F238E27FC236}">
                  <a16:creationId xmlns:a16="http://schemas.microsoft.com/office/drawing/2014/main" id="{A81D2176-77D4-9987-5590-9624D82CD78E}"/>
                </a:ext>
              </a:extLst>
            </p:cNvPr>
            <p:cNvSpPr txBox="1"/>
            <p:nvPr/>
          </p:nvSpPr>
          <p:spPr>
            <a:xfrm>
              <a:off x="1447800" y="882587"/>
              <a:ext cx="9448656" cy="1817238"/>
            </a:xfrm>
            <a:prstGeom prst="rect">
              <a:avLst/>
            </a:prstGeom>
          </p:spPr>
          <p:txBody>
            <a:bodyPr wrap="square" lIns="0" tIns="0" rIns="0" bIns="0" rtlCol="0" anchor="t">
              <a:spAutoFit/>
            </a:bodyPr>
            <a:lstStyle/>
            <a:p>
              <a:pPr>
                <a:lnSpc>
                  <a:spcPts val="6720"/>
                </a:lnSpc>
              </a:pPr>
              <a:r>
                <a:rPr lang="en-US" sz="8000">
                  <a:solidFill>
                    <a:srgbClr val="002060"/>
                  </a:solidFill>
                  <a:latin typeface="Josefin Sans Regular"/>
                </a:rPr>
                <a:t>05. </a:t>
              </a:r>
              <a:r>
                <a:rPr lang="en-US" sz="8000" err="1">
                  <a:solidFill>
                    <a:srgbClr val="002060"/>
                  </a:solidFill>
                  <a:latin typeface="Josefin Sans Regular"/>
                </a:rPr>
                <a:t>Ứng</a:t>
              </a:r>
              <a:r>
                <a:rPr lang="en-US" sz="8000">
                  <a:solidFill>
                    <a:srgbClr val="002060"/>
                  </a:solidFill>
                  <a:latin typeface="Josefin Sans Regular"/>
                </a:rPr>
                <a:t> </a:t>
              </a:r>
              <a:r>
                <a:rPr lang="en-US" sz="8000" err="1">
                  <a:solidFill>
                    <a:srgbClr val="002060"/>
                  </a:solidFill>
                  <a:latin typeface="Josefin Sans Regular"/>
                </a:rPr>
                <a:t>dụng</a:t>
              </a:r>
              <a:r>
                <a:rPr lang="en-US" sz="8000">
                  <a:solidFill>
                    <a:srgbClr val="002060"/>
                  </a:solidFill>
                  <a:latin typeface="Josefin Sans Regular"/>
                </a:rPr>
                <a:t> </a:t>
              </a:r>
              <a:r>
                <a:rPr lang="en-US" sz="8000" err="1">
                  <a:solidFill>
                    <a:srgbClr val="002060"/>
                  </a:solidFill>
                  <a:latin typeface="Josefin Sans Regular"/>
                </a:rPr>
                <a:t>của</a:t>
              </a:r>
              <a:r>
                <a:rPr lang="en-US" sz="8000">
                  <a:solidFill>
                    <a:srgbClr val="002060"/>
                  </a:solidFill>
                  <a:latin typeface="Josefin Sans Regular"/>
                </a:rPr>
                <a:t> Power BI</a:t>
              </a:r>
              <a:endParaRPr lang="en-US" sz="8000">
                <a:solidFill>
                  <a:srgbClr val="002060"/>
                </a:solidFill>
                <a:latin typeface="Josefin Sans Regular" panose="020B0604020202020204" charset="0"/>
              </a:endParaRPr>
            </a:p>
          </p:txBody>
        </p:sp>
        <p:sp>
          <p:nvSpPr>
            <p:cNvPr id="11" name="TextBox 4">
              <a:extLst>
                <a:ext uri="{FF2B5EF4-FFF2-40B4-BE49-F238E27FC236}">
                  <a16:creationId xmlns:a16="http://schemas.microsoft.com/office/drawing/2014/main" id="{1699899C-8F23-588B-E94F-624A22340B30}"/>
                </a:ext>
              </a:extLst>
            </p:cNvPr>
            <p:cNvSpPr txBox="1"/>
            <p:nvPr/>
          </p:nvSpPr>
          <p:spPr>
            <a:xfrm>
              <a:off x="1574800" y="2333320"/>
              <a:ext cx="13411198" cy="438866"/>
            </a:xfrm>
            <a:prstGeom prst="rect">
              <a:avLst/>
            </a:prstGeom>
          </p:spPr>
          <p:txBody>
            <a:bodyPr wrap="square" lIns="0" tIns="0" rIns="0" bIns="0" rtlCol="0" anchor="t">
              <a:spAutoFit/>
            </a:bodyPr>
            <a:lstStyle/>
            <a:p>
              <a:r>
                <a:rPr lang="en-US" sz="4400" err="1">
                  <a:latin typeface="Josefin Sans Regular"/>
                </a:rPr>
                <a:t>Các</a:t>
              </a:r>
              <a:r>
                <a:rPr lang="en-US" sz="4400">
                  <a:latin typeface="Josefin Sans Regular"/>
                </a:rPr>
                <a:t> </a:t>
              </a:r>
              <a:r>
                <a:rPr lang="en-US" sz="4400" err="1">
                  <a:latin typeface="Josefin Sans Regular"/>
                </a:rPr>
                <a:t>ứng</a:t>
              </a:r>
              <a:r>
                <a:rPr lang="en-US" sz="4400">
                  <a:latin typeface="Josefin Sans Regular"/>
                </a:rPr>
                <a:t> </a:t>
              </a:r>
              <a:r>
                <a:rPr lang="en-US" sz="4400" err="1">
                  <a:latin typeface="Josefin Sans Regular"/>
                </a:rPr>
                <a:t>dụng</a:t>
              </a:r>
              <a:r>
                <a:rPr lang="en-US" sz="4400">
                  <a:latin typeface="Josefin Sans Regular"/>
                </a:rPr>
                <a:t> </a:t>
              </a:r>
              <a:r>
                <a:rPr lang="en-US" sz="4400" err="1">
                  <a:latin typeface="Josefin Sans Regular"/>
                </a:rPr>
                <a:t>của</a:t>
              </a:r>
              <a:r>
                <a:rPr lang="en-US" sz="4400">
                  <a:latin typeface="Josefin Sans Regular"/>
                </a:rPr>
                <a:t> power BI</a:t>
              </a:r>
              <a:endParaRPr lang="en-US" sz="4400">
                <a:latin typeface="Josefin Sans Regular" panose="020B0604020202020204" charset="0"/>
              </a:endParaRPr>
            </a:p>
          </p:txBody>
        </p:sp>
      </p:grpSp>
      <p:pic>
        <p:nvPicPr>
          <p:cNvPr id="2" name="Picture 2" descr="Premium Vector | Business person with text benefits flat icon isolated on  white backgroundvector">
            <a:extLst>
              <a:ext uri="{FF2B5EF4-FFF2-40B4-BE49-F238E27FC236}">
                <a16:creationId xmlns:a16="http://schemas.microsoft.com/office/drawing/2014/main" id="{B01A11A9-F3AF-FD9D-085F-3FD96F6B7C2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0086" y="1625092"/>
            <a:ext cx="6150585" cy="7396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94064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1CDDCF8E-334D-6058-FE12-E3391A2B0B11}"/>
              </a:ext>
            </a:extLst>
          </p:cNvPr>
          <p:cNvSpPr txBox="1"/>
          <p:nvPr/>
        </p:nvSpPr>
        <p:spPr>
          <a:xfrm>
            <a:off x="4259885" y="342900"/>
            <a:ext cx="9768230" cy="986809"/>
          </a:xfrm>
          <a:prstGeom prst="rect">
            <a:avLst/>
          </a:prstGeom>
        </p:spPr>
        <p:txBody>
          <a:bodyPr lIns="0" tIns="0" rIns="0" bIns="0" rtlCol="0" anchor="t">
            <a:spAutoFit/>
          </a:bodyPr>
          <a:lstStyle/>
          <a:p>
            <a:pPr>
              <a:lnSpc>
                <a:spcPts val="7680"/>
              </a:lnSpc>
            </a:pPr>
            <a:r>
              <a:rPr lang="vi-VN" sz="6400">
                <a:solidFill>
                  <a:srgbClr val="31356E"/>
                </a:solidFill>
                <a:latin typeface="Josefin Sans Bold"/>
              </a:rPr>
              <a:t>Ứng dụng của </a:t>
            </a:r>
            <a:r>
              <a:rPr lang="vi-VN" sz="6400" err="1">
                <a:solidFill>
                  <a:srgbClr val="31356E"/>
                </a:solidFill>
                <a:latin typeface="Josefin Sans Bold"/>
              </a:rPr>
              <a:t>power</a:t>
            </a:r>
            <a:r>
              <a:rPr lang="vi-VN" sz="6400">
                <a:solidFill>
                  <a:srgbClr val="31356E"/>
                </a:solidFill>
                <a:latin typeface="Josefin Sans Bold"/>
              </a:rPr>
              <a:t> BI</a:t>
            </a:r>
          </a:p>
        </p:txBody>
      </p:sp>
      <p:sp>
        <p:nvSpPr>
          <p:cNvPr id="14" name="Pentagon 48">
            <a:extLst>
              <a:ext uri="{FF2B5EF4-FFF2-40B4-BE49-F238E27FC236}">
                <a16:creationId xmlns:a16="http://schemas.microsoft.com/office/drawing/2014/main" id="{76019B88-7626-F90A-B6C4-DA314592480E}"/>
              </a:ext>
            </a:extLst>
          </p:cNvPr>
          <p:cNvSpPr/>
          <p:nvPr/>
        </p:nvSpPr>
        <p:spPr>
          <a:xfrm>
            <a:off x="1143000" y="2069305"/>
            <a:ext cx="2232368" cy="1152000"/>
          </a:xfrm>
          <a:prstGeom prst="homePlate">
            <a:avLst>
              <a:gd name="adj" fmla="val 5491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a:lstStyle>
          <a:p>
            <a:pPr algn="ctr"/>
            <a:endParaRPr lang="ko-KR" altLang="en-US" sz="7200"/>
          </a:p>
        </p:txBody>
      </p:sp>
      <p:sp>
        <p:nvSpPr>
          <p:cNvPr id="15" name="Rectangle 2">
            <a:extLst>
              <a:ext uri="{FF2B5EF4-FFF2-40B4-BE49-F238E27FC236}">
                <a16:creationId xmlns:a16="http://schemas.microsoft.com/office/drawing/2014/main" id="{CF435FA7-967D-4435-B9C1-9B847D137717}"/>
              </a:ext>
            </a:extLst>
          </p:cNvPr>
          <p:cNvSpPr/>
          <p:nvPr/>
        </p:nvSpPr>
        <p:spPr>
          <a:xfrm>
            <a:off x="2933827" y="2069305"/>
            <a:ext cx="13489669" cy="1152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a:lstStyle>
          <a:p>
            <a:pPr algn="ctr"/>
            <a:endParaRPr lang="ko-KR" altLang="en-US" sz="7200"/>
          </a:p>
        </p:txBody>
      </p:sp>
      <p:sp>
        <p:nvSpPr>
          <p:cNvPr id="16" name="Pentagon 107">
            <a:extLst>
              <a:ext uri="{FF2B5EF4-FFF2-40B4-BE49-F238E27FC236}">
                <a16:creationId xmlns:a16="http://schemas.microsoft.com/office/drawing/2014/main" id="{E6077CF3-13F6-C458-FD0C-8C4F3A3AEC05}"/>
              </a:ext>
            </a:extLst>
          </p:cNvPr>
          <p:cNvSpPr/>
          <p:nvPr/>
        </p:nvSpPr>
        <p:spPr>
          <a:xfrm>
            <a:off x="1143000" y="3474201"/>
            <a:ext cx="2232368" cy="1152000"/>
          </a:xfrm>
          <a:prstGeom prst="homePlate">
            <a:avLst>
              <a:gd name="adj" fmla="val 5491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a:lstStyle>
          <a:p>
            <a:pPr algn="ctr"/>
            <a:endParaRPr lang="ko-KR" altLang="en-US" sz="7200"/>
          </a:p>
        </p:txBody>
      </p:sp>
      <p:sp>
        <p:nvSpPr>
          <p:cNvPr id="17" name="Rectangle 2">
            <a:extLst>
              <a:ext uri="{FF2B5EF4-FFF2-40B4-BE49-F238E27FC236}">
                <a16:creationId xmlns:a16="http://schemas.microsoft.com/office/drawing/2014/main" id="{AFAF5B92-D86C-504F-849A-0E15FE2E2634}"/>
              </a:ext>
            </a:extLst>
          </p:cNvPr>
          <p:cNvSpPr/>
          <p:nvPr/>
        </p:nvSpPr>
        <p:spPr>
          <a:xfrm>
            <a:off x="2933827" y="3474201"/>
            <a:ext cx="13481753" cy="1152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a:lstStyle>
          <a:p>
            <a:pPr algn="ctr"/>
            <a:endParaRPr lang="ko-KR" altLang="en-US" sz="7200"/>
          </a:p>
        </p:txBody>
      </p:sp>
      <p:sp>
        <p:nvSpPr>
          <p:cNvPr id="19" name="Pentagon 114">
            <a:extLst>
              <a:ext uri="{FF2B5EF4-FFF2-40B4-BE49-F238E27FC236}">
                <a16:creationId xmlns:a16="http://schemas.microsoft.com/office/drawing/2014/main" id="{A493424A-3E34-061A-E839-76DB01CA89C9}"/>
              </a:ext>
            </a:extLst>
          </p:cNvPr>
          <p:cNvSpPr/>
          <p:nvPr/>
        </p:nvSpPr>
        <p:spPr>
          <a:xfrm>
            <a:off x="1143000" y="4869953"/>
            <a:ext cx="2232368" cy="1152000"/>
          </a:xfrm>
          <a:prstGeom prst="homePlate">
            <a:avLst>
              <a:gd name="adj" fmla="val 5491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a:lstStyle>
          <a:p>
            <a:pPr algn="ctr"/>
            <a:endParaRPr lang="ko-KR" altLang="en-US" sz="7200"/>
          </a:p>
        </p:txBody>
      </p:sp>
      <p:sp>
        <p:nvSpPr>
          <p:cNvPr id="20" name="Rectangle 2">
            <a:extLst>
              <a:ext uri="{FF2B5EF4-FFF2-40B4-BE49-F238E27FC236}">
                <a16:creationId xmlns:a16="http://schemas.microsoft.com/office/drawing/2014/main" id="{6D554095-6248-47AF-E58D-AA4BF46A422A}"/>
              </a:ext>
            </a:extLst>
          </p:cNvPr>
          <p:cNvSpPr/>
          <p:nvPr/>
        </p:nvSpPr>
        <p:spPr>
          <a:xfrm>
            <a:off x="2933828" y="4869953"/>
            <a:ext cx="13489668" cy="1152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a:lstStyle>
          <a:p>
            <a:pPr algn="ctr"/>
            <a:endParaRPr lang="ko-KR" altLang="en-US" sz="7200"/>
          </a:p>
        </p:txBody>
      </p:sp>
      <p:sp>
        <p:nvSpPr>
          <p:cNvPr id="21" name="Pentagon 121">
            <a:extLst>
              <a:ext uri="{FF2B5EF4-FFF2-40B4-BE49-F238E27FC236}">
                <a16:creationId xmlns:a16="http://schemas.microsoft.com/office/drawing/2014/main" id="{D1D6C343-C2FD-EDA0-BA83-226AA657346A}"/>
              </a:ext>
            </a:extLst>
          </p:cNvPr>
          <p:cNvSpPr/>
          <p:nvPr/>
        </p:nvSpPr>
        <p:spPr>
          <a:xfrm>
            <a:off x="1143000" y="6265705"/>
            <a:ext cx="2232368" cy="1152000"/>
          </a:xfrm>
          <a:prstGeom prst="homePlate">
            <a:avLst>
              <a:gd name="adj" fmla="val 5491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a:lstStyle>
          <a:p>
            <a:pPr algn="ctr"/>
            <a:endParaRPr lang="ko-KR" altLang="en-US" sz="7200">
              <a:solidFill>
                <a:schemeClr val="accent6">
                  <a:lumMod val="60000"/>
                  <a:lumOff val="40000"/>
                </a:schemeClr>
              </a:solidFill>
            </a:endParaRPr>
          </a:p>
        </p:txBody>
      </p:sp>
      <p:sp>
        <p:nvSpPr>
          <p:cNvPr id="22" name="Rectangle 2">
            <a:extLst>
              <a:ext uri="{FF2B5EF4-FFF2-40B4-BE49-F238E27FC236}">
                <a16:creationId xmlns:a16="http://schemas.microsoft.com/office/drawing/2014/main" id="{5F5C7790-F36D-965B-F198-626FD23C2A04}"/>
              </a:ext>
            </a:extLst>
          </p:cNvPr>
          <p:cNvSpPr/>
          <p:nvPr/>
        </p:nvSpPr>
        <p:spPr>
          <a:xfrm>
            <a:off x="2933828" y="6265705"/>
            <a:ext cx="13481752" cy="1152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a:lstStyle>
          <a:p>
            <a:pPr algn="ctr"/>
            <a:endParaRPr lang="ko-KR" altLang="en-US" sz="7200"/>
          </a:p>
        </p:txBody>
      </p:sp>
      <p:sp>
        <p:nvSpPr>
          <p:cNvPr id="23" name="Pentagon 128">
            <a:extLst>
              <a:ext uri="{FF2B5EF4-FFF2-40B4-BE49-F238E27FC236}">
                <a16:creationId xmlns:a16="http://schemas.microsoft.com/office/drawing/2014/main" id="{FF085B69-AA19-1A41-8EDB-03B76032E8BB}"/>
              </a:ext>
            </a:extLst>
          </p:cNvPr>
          <p:cNvSpPr/>
          <p:nvPr/>
        </p:nvSpPr>
        <p:spPr>
          <a:xfrm>
            <a:off x="1143000" y="7661453"/>
            <a:ext cx="2232368" cy="1152000"/>
          </a:xfrm>
          <a:prstGeom prst="homePlate">
            <a:avLst>
              <a:gd name="adj" fmla="val 5491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a:lstStyle>
          <a:p>
            <a:pPr algn="ctr"/>
            <a:endParaRPr lang="ko-KR" altLang="en-US" sz="7200"/>
          </a:p>
        </p:txBody>
      </p:sp>
      <p:sp>
        <p:nvSpPr>
          <p:cNvPr id="24" name="Rectangle 2">
            <a:extLst>
              <a:ext uri="{FF2B5EF4-FFF2-40B4-BE49-F238E27FC236}">
                <a16:creationId xmlns:a16="http://schemas.microsoft.com/office/drawing/2014/main" id="{978ED367-5065-E15A-EDC0-1BCC673BAA2C}"/>
              </a:ext>
            </a:extLst>
          </p:cNvPr>
          <p:cNvSpPr/>
          <p:nvPr/>
        </p:nvSpPr>
        <p:spPr>
          <a:xfrm>
            <a:off x="2933828" y="7661453"/>
            <a:ext cx="13481752" cy="1152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a:lstStyle>
          <a:p>
            <a:pPr algn="ctr"/>
            <a:endParaRPr lang="ko-KR" altLang="en-US" sz="7200"/>
          </a:p>
        </p:txBody>
      </p:sp>
      <p:sp>
        <p:nvSpPr>
          <p:cNvPr id="57" name="TextBox 56">
            <a:extLst>
              <a:ext uri="{FF2B5EF4-FFF2-40B4-BE49-F238E27FC236}">
                <a16:creationId xmlns:a16="http://schemas.microsoft.com/office/drawing/2014/main" id="{3E7FB897-0A86-C367-41B3-83B19B8F6F7F}"/>
              </a:ext>
            </a:extLst>
          </p:cNvPr>
          <p:cNvSpPr txBox="1"/>
          <p:nvPr/>
        </p:nvSpPr>
        <p:spPr>
          <a:xfrm>
            <a:off x="1433775" y="2214418"/>
            <a:ext cx="1209278" cy="861774"/>
          </a:xfrm>
          <a:prstGeom prst="rect">
            <a:avLst/>
          </a:prstGeom>
          <a:noFill/>
        </p:spPr>
        <p:txBody>
          <a:bodyPr wrap="square" tIns="0" bIns="0" rtlCol="0" anchor="ctr">
            <a:spAutoFit/>
          </a:bodyPr>
          <a:lst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a:lstStyle>
          <a:p>
            <a:r>
              <a:rPr lang="en-US" altLang="ko-KR" sz="5600" b="1">
                <a:solidFill>
                  <a:schemeClr val="bg1"/>
                </a:solidFill>
                <a:latin typeface="Josefin Sans Bold" pitchFamily="2" charset="0"/>
                <a:cs typeface="Arial" pitchFamily="34" charset="0"/>
              </a:rPr>
              <a:t>01</a:t>
            </a:r>
          </a:p>
        </p:txBody>
      </p:sp>
      <p:sp>
        <p:nvSpPr>
          <p:cNvPr id="58" name="TextBox 57">
            <a:extLst>
              <a:ext uri="{FF2B5EF4-FFF2-40B4-BE49-F238E27FC236}">
                <a16:creationId xmlns:a16="http://schemas.microsoft.com/office/drawing/2014/main" id="{815EC687-4374-60F9-8E5E-786A9F809E87}"/>
              </a:ext>
            </a:extLst>
          </p:cNvPr>
          <p:cNvSpPr txBox="1"/>
          <p:nvPr/>
        </p:nvSpPr>
        <p:spPr>
          <a:xfrm>
            <a:off x="1433775" y="3631064"/>
            <a:ext cx="1209278" cy="861774"/>
          </a:xfrm>
          <a:prstGeom prst="rect">
            <a:avLst/>
          </a:prstGeom>
          <a:noFill/>
        </p:spPr>
        <p:txBody>
          <a:bodyPr wrap="square" tIns="0" bIns="0" rtlCol="0" anchor="ctr">
            <a:spAutoFit/>
          </a:bodyPr>
          <a:lst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a:lstStyle>
          <a:p>
            <a:r>
              <a:rPr lang="vi-VN" altLang="ko-KR" sz="5600" b="1">
                <a:solidFill>
                  <a:schemeClr val="bg1"/>
                </a:solidFill>
                <a:latin typeface="Josefin Sans Bold" pitchFamily="2" charset="0"/>
                <a:cs typeface="Arial" pitchFamily="34" charset="0"/>
              </a:rPr>
              <a:t>02</a:t>
            </a:r>
            <a:endParaRPr lang="en-US" altLang="ko-KR" sz="5600" b="1">
              <a:solidFill>
                <a:schemeClr val="bg1"/>
              </a:solidFill>
              <a:latin typeface="Josefin Sans Bold" pitchFamily="2" charset="0"/>
              <a:cs typeface="Arial" pitchFamily="34" charset="0"/>
            </a:endParaRPr>
          </a:p>
        </p:txBody>
      </p:sp>
      <p:sp>
        <p:nvSpPr>
          <p:cNvPr id="59" name="TextBox 58">
            <a:extLst>
              <a:ext uri="{FF2B5EF4-FFF2-40B4-BE49-F238E27FC236}">
                <a16:creationId xmlns:a16="http://schemas.microsoft.com/office/drawing/2014/main" id="{A0C381E9-72C6-9A67-6880-27610944F415}"/>
              </a:ext>
            </a:extLst>
          </p:cNvPr>
          <p:cNvSpPr txBox="1"/>
          <p:nvPr/>
        </p:nvSpPr>
        <p:spPr>
          <a:xfrm>
            <a:off x="1477041" y="5045601"/>
            <a:ext cx="1209278" cy="861774"/>
          </a:xfrm>
          <a:prstGeom prst="rect">
            <a:avLst/>
          </a:prstGeom>
          <a:noFill/>
        </p:spPr>
        <p:txBody>
          <a:bodyPr wrap="square" tIns="0" bIns="0" rtlCol="0" anchor="ctr">
            <a:spAutoFit/>
          </a:bodyPr>
          <a:lst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a:lstStyle>
          <a:p>
            <a:r>
              <a:rPr lang="vi-VN" altLang="ko-KR" sz="5600" b="1">
                <a:solidFill>
                  <a:schemeClr val="bg1"/>
                </a:solidFill>
                <a:latin typeface="Josefin Sans Bold" pitchFamily="2" charset="0"/>
                <a:cs typeface="Arial" pitchFamily="34" charset="0"/>
              </a:rPr>
              <a:t>03</a:t>
            </a:r>
            <a:endParaRPr lang="en-US" altLang="ko-KR" sz="5600" b="1">
              <a:solidFill>
                <a:schemeClr val="bg1"/>
              </a:solidFill>
              <a:latin typeface="Josefin Sans Bold" pitchFamily="2" charset="0"/>
              <a:cs typeface="Arial" pitchFamily="34" charset="0"/>
            </a:endParaRPr>
          </a:p>
        </p:txBody>
      </p:sp>
      <p:sp>
        <p:nvSpPr>
          <p:cNvPr id="60" name="TextBox 59">
            <a:extLst>
              <a:ext uri="{FF2B5EF4-FFF2-40B4-BE49-F238E27FC236}">
                <a16:creationId xmlns:a16="http://schemas.microsoft.com/office/drawing/2014/main" id="{0AB7F3E7-A1FA-46A7-65B8-2720F5FAA914}"/>
              </a:ext>
            </a:extLst>
          </p:cNvPr>
          <p:cNvSpPr txBox="1"/>
          <p:nvPr/>
        </p:nvSpPr>
        <p:spPr>
          <a:xfrm>
            <a:off x="1441692" y="6410818"/>
            <a:ext cx="1209278" cy="861774"/>
          </a:xfrm>
          <a:prstGeom prst="rect">
            <a:avLst/>
          </a:prstGeom>
          <a:noFill/>
        </p:spPr>
        <p:txBody>
          <a:bodyPr wrap="square" tIns="0" bIns="0" rtlCol="0" anchor="ctr">
            <a:spAutoFit/>
          </a:bodyPr>
          <a:lst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a:lstStyle>
          <a:p>
            <a:r>
              <a:rPr lang="vi-VN" altLang="ko-KR" sz="5600" b="1">
                <a:solidFill>
                  <a:schemeClr val="bg1"/>
                </a:solidFill>
                <a:latin typeface="Josefin Sans Bold" pitchFamily="2" charset="0"/>
                <a:cs typeface="Arial" pitchFamily="34" charset="0"/>
              </a:rPr>
              <a:t>04</a:t>
            </a:r>
            <a:endParaRPr lang="en-US" altLang="ko-KR" sz="5600" b="1">
              <a:solidFill>
                <a:schemeClr val="bg1"/>
              </a:solidFill>
              <a:latin typeface="Josefin Sans Bold" pitchFamily="2" charset="0"/>
              <a:cs typeface="Arial" pitchFamily="34" charset="0"/>
            </a:endParaRPr>
          </a:p>
        </p:txBody>
      </p:sp>
      <p:sp>
        <p:nvSpPr>
          <p:cNvPr id="61" name="TextBox 60">
            <a:extLst>
              <a:ext uri="{FF2B5EF4-FFF2-40B4-BE49-F238E27FC236}">
                <a16:creationId xmlns:a16="http://schemas.microsoft.com/office/drawing/2014/main" id="{38FF35B5-2AE3-C4B9-E418-12291E72A38A}"/>
              </a:ext>
            </a:extLst>
          </p:cNvPr>
          <p:cNvSpPr txBox="1"/>
          <p:nvPr/>
        </p:nvSpPr>
        <p:spPr>
          <a:xfrm>
            <a:off x="1433775" y="7806566"/>
            <a:ext cx="1209278" cy="861774"/>
          </a:xfrm>
          <a:prstGeom prst="rect">
            <a:avLst/>
          </a:prstGeom>
          <a:noFill/>
        </p:spPr>
        <p:txBody>
          <a:bodyPr wrap="square" tIns="0" bIns="0" rtlCol="0" anchor="ctr">
            <a:spAutoFit/>
          </a:bodyPr>
          <a:lst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a:lstStyle>
          <a:p>
            <a:r>
              <a:rPr lang="vi-VN" altLang="ko-KR" sz="5600" b="1">
                <a:solidFill>
                  <a:schemeClr val="bg1"/>
                </a:solidFill>
                <a:latin typeface="Josefin Sans Bold" pitchFamily="2" charset="0"/>
                <a:cs typeface="Arial" pitchFamily="34" charset="0"/>
              </a:rPr>
              <a:t>05</a:t>
            </a:r>
            <a:endParaRPr lang="en-US" altLang="ko-KR" sz="5600" b="1">
              <a:solidFill>
                <a:schemeClr val="bg1"/>
              </a:solidFill>
              <a:latin typeface="Josefin Sans Bold" pitchFamily="2" charset="0"/>
              <a:cs typeface="Arial" pitchFamily="34" charset="0"/>
            </a:endParaRPr>
          </a:p>
        </p:txBody>
      </p:sp>
      <p:sp>
        <p:nvSpPr>
          <p:cNvPr id="13" name="TextBox 12">
            <a:extLst>
              <a:ext uri="{FF2B5EF4-FFF2-40B4-BE49-F238E27FC236}">
                <a16:creationId xmlns:a16="http://schemas.microsoft.com/office/drawing/2014/main" id="{5DCBAEAC-8F0B-7E78-2481-B1AA67F8916D}"/>
              </a:ext>
            </a:extLst>
          </p:cNvPr>
          <p:cNvSpPr txBox="1"/>
          <p:nvPr/>
        </p:nvSpPr>
        <p:spPr>
          <a:xfrm>
            <a:off x="3905734" y="2322139"/>
            <a:ext cx="12757355" cy="646331"/>
          </a:xfrm>
          <a:prstGeom prst="rect">
            <a:avLst/>
          </a:prstGeom>
          <a:noFill/>
        </p:spPr>
        <p:txBody>
          <a:bodyPr wrap="square" lIns="91440" tIns="45720" rIns="91440" bIns="45720" anchor="t">
            <a:spAutoFit/>
          </a:bodyPr>
          <a:lstStyle/>
          <a:p>
            <a:r>
              <a:rPr lang="vi-VN" sz="3600">
                <a:latin typeface="Josefin Sans Regular"/>
              </a:rPr>
              <a:t>Phân tích kinh doanh</a:t>
            </a:r>
          </a:p>
        </p:txBody>
      </p:sp>
      <p:sp>
        <p:nvSpPr>
          <p:cNvPr id="62" name="TextBox 61">
            <a:extLst>
              <a:ext uri="{FF2B5EF4-FFF2-40B4-BE49-F238E27FC236}">
                <a16:creationId xmlns:a16="http://schemas.microsoft.com/office/drawing/2014/main" id="{B9468AB0-2CBB-DA20-0E9B-53A62CDB73FE}"/>
              </a:ext>
            </a:extLst>
          </p:cNvPr>
          <p:cNvSpPr txBox="1"/>
          <p:nvPr/>
        </p:nvSpPr>
        <p:spPr>
          <a:xfrm>
            <a:off x="3905733" y="3727035"/>
            <a:ext cx="12757355" cy="646331"/>
          </a:xfrm>
          <a:prstGeom prst="rect">
            <a:avLst/>
          </a:prstGeom>
          <a:noFill/>
        </p:spPr>
        <p:txBody>
          <a:bodyPr wrap="square" lIns="91440" tIns="45720" rIns="91440" bIns="45720" anchor="t">
            <a:spAutoFit/>
          </a:bodyPr>
          <a:lstStyle/>
          <a:p>
            <a:r>
              <a:rPr lang="vi-VN" sz="3600">
                <a:latin typeface="Josefin Sans Regular"/>
              </a:rPr>
              <a:t>Theo dõi hiệu suất</a:t>
            </a:r>
          </a:p>
        </p:txBody>
      </p:sp>
      <p:sp>
        <p:nvSpPr>
          <p:cNvPr id="63" name="TextBox 62">
            <a:extLst>
              <a:ext uri="{FF2B5EF4-FFF2-40B4-BE49-F238E27FC236}">
                <a16:creationId xmlns:a16="http://schemas.microsoft.com/office/drawing/2014/main" id="{2E22C5D8-22E2-D174-C3C9-D15BF69B3EAF}"/>
              </a:ext>
            </a:extLst>
          </p:cNvPr>
          <p:cNvSpPr txBox="1"/>
          <p:nvPr/>
        </p:nvSpPr>
        <p:spPr>
          <a:xfrm>
            <a:off x="3905733" y="5122787"/>
            <a:ext cx="12757355" cy="646331"/>
          </a:xfrm>
          <a:prstGeom prst="rect">
            <a:avLst/>
          </a:prstGeom>
          <a:noFill/>
        </p:spPr>
        <p:txBody>
          <a:bodyPr wrap="square" lIns="91440" tIns="45720" rIns="91440" bIns="45720" anchor="t">
            <a:spAutoFit/>
          </a:bodyPr>
          <a:lstStyle/>
          <a:p>
            <a:r>
              <a:rPr lang="vi-VN" sz="3600">
                <a:latin typeface="Josefin Sans Regular"/>
              </a:rPr>
              <a:t>Phân tích khách hàng</a:t>
            </a:r>
          </a:p>
        </p:txBody>
      </p:sp>
      <p:sp>
        <p:nvSpPr>
          <p:cNvPr id="64" name="TextBox 63">
            <a:extLst>
              <a:ext uri="{FF2B5EF4-FFF2-40B4-BE49-F238E27FC236}">
                <a16:creationId xmlns:a16="http://schemas.microsoft.com/office/drawing/2014/main" id="{D056DD2D-FBE9-ACDB-38E7-8E260B33B040}"/>
              </a:ext>
            </a:extLst>
          </p:cNvPr>
          <p:cNvSpPr txBox="1"/>
          <p:nvPr/>
        </p:nvSpPr>
        <p:spPr>
          <a:xfrm>
            <a:off x="3905732" y="6507709"/>
            <a:ext cx="12757355" cy="646331"/>
          </a:xfrm>
          <a:prstGeom prst="rect">
            <a:avLst/>
          </a:prstGeom>
          <a:noFill/>
        </p:spPr>
        <p:txBody>
          <a:bodyPr wrap="square" lIns="91440" tIns="45720" rIns="91440" bIns="45720" anchor="t">
            <a:spAutoFit/>
          </a:bodyPr>
          <a:lstStyle/>
          <a:p>
            <a:r>
              <a:rPr lang="vi-VN" sz="3600">
                <a:latin typeface="Josefin Sans Regular"/>
              </a:rPr>
              <a:t>Quản lý dự án</a:t>
            </a:r>
          </a:p>
        </p:txBody>
      </p:sp>
      <p:sp>
        <p:nvSpPr>
          <p:cNvPr id="65" name="TextBox 64">
            <a:extLst>
              <a:ext uri="{FF2B5EF4-FFF2-40B4-BE49-F238E27FC236}">
                <a16:creationId xmlns:a16="http://schemas.microsoft.com/office/drawing/2014/main" id="{A2287053-0B41-186C-B76F-0B8767C77830}"/>
              </a:ext>
            </a:extLst>
          </p:cNvPr>
          <p:cNvSpPr txBox="1"/>
          <p:nvPr/>
        </p:nvSpPr>
        <p:spPr>
          <a:xfrm>
            <a:off x="3905733" y="7914291"/>
            <a:ext cx="12757355" cy="646331"/>
          </a:xfrm>
          <a:prstGeom prst="rect">
            <a:avLst/>
          </a:prstGeom>
          <a:noFill/>
        </p:spPr>
        <p:txBody>
          <a:bodyPr wrap="square" lIns="91440" tIns="45720" rIns="91440" bIns="45720" anchor="t">
            <a:spAutoFit/>
          </a:bodyPr>
          <a:lstStyle/>
          <a:p>
            <a:r>
              <a:rPr lang="vi-VN" sz="3600">
                <a:latin typeface="Josefin Sans Regular"/>
              </a:rPr>
              <a:t>Một số ứng dụng khác</a:t>
            </a:r>
            <a:endParaRPr lang="en-US"/>
          </a:p>
        </p:txBody>
      </p:sp>
    </p:spTree>
    <p:extLst>
      <p:ext uri="{BB962C8B-B14F-4D97-AF65-F5344CB8AC3E}">
        <p14:creationId xmlns:p14="http://schemas.microsoft.com/office/powerpoint/2010/main" val="41690212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anim calcmode="lin" valueType="num">
                                      <p:cBhvr>
                                        <p:cTn id="38" dur="1000" fill="hold"/>
                                        <p:tgtEl>
                                          <p:spTgt spid="20"/>
                                        </p:tgtEl>
                                        <p:attrNameLst>
                                          <p:attrName>ppt_x</p:attrName>
                                        </p:attrNameLst>
                                      </p:cBhvr>
                                      <p:tavLst>
                                        <p:tav tm="0">
                                          <p:val>
                                            <p:strVal val="#ppt_x"/>
                                          </p:val>
                                        </p:tav>
                                        <p:tav tm="100000">
                                          <p:val>
                                            <p:strVal val="#ppt_x"/>
                                          </p:val>
                                        </p:tav>
                                      </p:tavLst>
                                    </p:anim>
                                    <p:anim calcmode="lin" valueType="num">
                                      <p:cBhvr>
                                        <p:cTn id="39" dur="1000" fill="hold"/>
                                        <p:tgtEl>
                                          <p:spTgt spid="2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anim calcmode="lin" valueType="num">
                                      <p:cBhvr>
                                        <p:cTn id="43" dur="1000" fill="hold"/>
                                        <p:tgtEl>
                                          <p:spTgt spid="21"/>
                                        </p:tgtEl>
                                        <p:attrNameLst>
                                          <p:attrName>ppt_x</p:attrName>
                                        </p:attrNameLst>
                                      </p:cBhvr>
                                      <p:tavLst>
                                        <p:tav tm="0">
                                          <p:val>
                                            <p:strVal val="#ppt_x"/>
                                          </p:val>
                                        </p:tav>
                                        <p:tav tm="100000">
                                          <p:val>
                                            <p:strVal val="#ppt_x"/>
                                          </p:val>
                                        </p:tav>
                                      </p:tavLst>
                                    </p:anim>
                                    <p:anim calcmode="lin" valueType="num">
                                      <p:cBhvr>
                                        <p:cTn id="44" dur="1000" fill="hold"/>
                                        <p:tgtEl>
                                          <p:spTgt spid="2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1000"/>
                                        <p:tgtEl>
                                          <p:spTgt spid="22"/>
                                        </p:tgtEl>
                                      </p:cBhvr>
                                    </p:animEffect>
                                    <p:anim calcmode="lin" valueType="num">
                                      <p:cBhvr>
                                        <p:cTn id="48" dur="1000" fill="hold"/>
                                        <p:tgtEl>
                                          <p:spTgt spid="22"/>
                                        </p:tgtEl>
                                        <p:attrNameLst>
                                          <p:attrName>ppt_x</p:attrName>
                                        </p:attrNameLst>
                                      </p:cBhvr>
                                      <p:tavLst>
                                        <p:tav tm="0">
                                          <p:val>
                                            <p:strVal val="#ppt_x"/>
                                          </p:val>
                                        </p:tav>
                                        <p:tav tm="100000">
                                          <p:val>
                                            <p:strVal val="#ppt_x"/>
                                          </p:val>
                                        </p:tav>
                                      </p:tavLst>
                                    </p:anim>
                                    <p:anim calcmode="lin" valueType="num">
                                      <p:cBhvr>
                                        <p:cTn id="49" dur="1000" fill="hold"/>
                                        <p:tgtEl>
                                          <p:spTgt spid="2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anim calcmode="lin" valueType="num">
                                      <p:cBhvr>
                                        <p:cTn id="53" dur="1000" fill="hold"/>
                                        <p:tgtEl>
                                          <p:spTgt spid="23"/>
                                        </p:tgtEl>
                                        <p:attrNameLst>
                                          <p:attrName>ppt_x</p:attrName>
                                        </p:attrNameLst>
                                      </p:cBhvr>
                                      <p:tavLst>
                                        <p:tav tm="0">
                                          <p:val>
                                            <p:strVal val="#ppt_x"/>
                                          </p:val>
                                        </p:tav>
                                        <p:tav tm="100000">
                                          <p:val>
                                            <p:strVal val="#ppt_x"/>
                                          </p:val>
                                        </p:tav>
                                      </p:tavLst>
                                    </p:anim>
                                    <p:anim calcmode="lin" valueType="num">
                                      <p:cBhvr>
                                        <p:cTn id="54" dur="1000" fill="hold"/>
                                        <p:tgtEl>
                                          <p:spTgt spid="2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1000"/>
                                        <p:tgtEl>
                                          <p:spTgt spid="24"/>
                                        </p:tgtEl>
                                      </p:cBhvr>
                                    </p:animEffect>
                                    <p:anim calcmode="lin" valueType="num">
                                      <p:cBhvr>
                                        <p:cTn id="58" dur="1000" fill="hold"/>
                                        <p:tgtEl>
                                          <p:spTgt spid="24"/>
                                        </p:tgtEl>
                                        <p:attrNameLst>
                                          <p:attrName>ppt_x</p:attrName>
                                        </p:attrNameLst>
                                      </p:cBhvr>
                                      <p:tavLst>
                                        <p:tav tm="0">
                                          <p:val>
                                            <p:strVal val="#ppt_x"/>
                                          </p:val>
                                        </p:tav>
                                        <p:tav tm="100000">
                                          <p:val>
                                            <p:strVal val="#ppt_x"/>
                                          </p:val>
                                        </p:tav>
                                      </p:tavLst>
                                    </p:anim>
                                    <p:anim calcmode="lin" valueType="num">
                                      <p:cBhvr>
                                        <p:cTn id="59" dur="1000" fill="hold"/>
                                        <p:tgtEl>
                                          <p:spTgt spid="2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1000"/>
                                        <p:tgtEl>
                                          <p:spTgt spid="57"/>
                                        </p:tgtEl>
                                      </p:cBhvr>
                                    </p:animEffect>
                                    <p:anim calcmode="lin" valueType="num">
                                      <p:cBhvr>
                                        <p:cTn id="63" dur="1000" fill="hold"/>
                                        <p:tgtEl>
                                          <p:spTgt spid="57"/>
                                        </p:tgtEl>
                                        <p:attrNameLst>
                                          <p:attrName>ppt_x</p:attrName>
                                        </p:attrNameLst>
                                      </p:cBhvr>
                                      <p:tavLst>
                                        <p:tav tm="0">
                                          <p:val>
                                            <p:strVal val="#ppt_x"/>
                                          </p:val>
                                        </p:tav>
                                        <p:tav tm="100000">
                                          <p:val>
                                            <p:strVal val="#ppt_x"/>
                                          </p:val>
                                        </p:tav>
                                      </p:tavLst>
                                    </p:anim>
                                    <p:anim calcmode="lin" valueType="num">
                                      <p:cBhvr>
                                        <p:cTn id="64" dur="1000" fill="hold"/>
                                        <p:tgtEl>
                                          <p:spTgt spid="5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1000"/>
                                        <p:tgtEl>
                                          <p:spTgt spid="58"/>
                                        </p:tgtEl>
                                      </p:cBhvr>
                                    </p:animEffect>
                                    <p:anim calcmode="lin" valueType="num">
                                      <p:cBhvr>
                                        <p:cTn id="68" dur="1000" fill="hold"/>
                                        <p:tgtEl>
                                          <p:spTgt spid="58"/>
                                        </p:tgtEl>
                                        <p:attrNameLst>
                                          <p:attrName>ppt_x</p:attrName>
                                        </p:attrNameLst>
                                      </p:cBhvr>
                                      <p:tavLst>
                                        <p:tav tm="0">
                                          <p:val>
                                            <p:strVal val="#ppt_x"/>
                                          </p:val>
                                        </p:tav>
                                        <p:tav tm="100000">
                                          <p:val>
                                            <p:strVal val="#ppt_x"/>
                                          </p:val>
                                        </p:tav>
                                      </p:tavLst>
                                    </p:anim>
                                    <p:anim calcmode="lin" valueType="num">
                                      <p:cBhvr>
                                        <p:cTn id="69" dur="1000" fill="hold"/>
                                        <p:tgtEl>
                                          <p:spTgt spid="5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1000"/>
                                        <p:tgtEl>
                                          <p:spTgt spid="59"/>
                                        </p:tgtEl>
                                      </p:cBhvr>
                                    </p:animEffect>
                                    <p:anim calcmode="lin" valueType="num">
                                      <p:cBhvr>
                                        <p:cTn id="73" dur="1000" fill="hold"/>
                                        <p:tgtEl>
                                          <p:spTgt spid="59"/>
                                        </p:tgtEl>
                                        <p:attrNameLst>
                                          <p:attrName>ppt_x</p:attrName>
                                        </p:attrNameLst>
                                      </p:cBhvr>
                                      <p:tavLst>
                                        <p:tav tm="0">
                                          <p:val>
                                            <p:strVal val="#ppt_x"/>
                                          </p:val>
                                        </p:tav>
                                        <p:tav tm="100000">
                                          <p:val>
                                            <p:strVal val="#ppt_x"/>
                                          </p:val>
                                        </p:tav>
                                      </p:tavLst>
                                    </p:anim>
                                    <p:anim calcmode="lin" valueType="num">
                                      <p:cBhvr>
                                        <p:cTn id="74" dur="1000" fill="hold"/>
                                        <p:tgtEl>
                                          <p:spTgt spid="59"/>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1000"/>
                                        <p:tgtEl>
                                          <p:spTgt spid="60"/>
                                        </p:tgtEl>
                                      </p:cBhvr>
                                    </p:animEffect>
                                    <p:anim calcmode="lin" valueType="num">
                                      <p:cBhvr>
                                        <p:cTn id="78" dur="1000" fill="hold"/>
                                        <p:tgtEl>
                                          <p:spTgt spid="60"/>
                                        </p:tgtEl>
                                        <p:attrNameLst>
                                          <p:attrName>ppt_x</p:attrName>
                                        </p:attrNameLst>
                                      </p:cBhvr>
                                      <p:tavLst>
                                        <p:tav tm="0">
                                          <p:val>
                                            <p:strVal val="#ppt_x"/>
                                          </p:val>
                                        </p:tav>
                                        <p:tav tm="100000">
                                          <p:val>
                                            <p:strVal val="#ppt_x"/>
                                          </p:val>
                                        </p:tav>
                                      </p:tavLst>
                                    </p:anim>
                                    <p:anim calcmode="lin" valueType="num">
                                      <p:cBhvr>
                                        <p:cTn id="79" dur="1000" fill="hold"/>
                                        <p:tgtEl>
                                          <p:spTgt spid="60"/>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fade">
                                      <p:cBhvr>
                                        <p:cTn id="82" dur="1000"/>
                                        <p:tgtEl>
                                          <p:spTgt spid="61"/>
                                        </p:tgtEl>
                                      </p:cBhvr>
                                    </p:animEffect>
                                    <p:anim calcmode="lin" valueType="num">
                                      <p:cBhvr>
                                        <p:cTn id="83" dur="1000" fill="hold"/>
                                        <p:tgtEl>
                                          <p:spTgt spid="61"/>
                                        </p:tgtEl>
                                        <p:attrNameLst>
                                          <p:attrName>ppt_x</p:attrName>
                                        </p:attrNameLst>
                                      </p:cBhvr>
                                      <p:tavLst>
                                        <p:tav tm="0">
                                          <p:val>
                                            <p:strVal val="#ppt_x"/>
                                          </p:val>
                                        </p:tav>
                                        <p:tav tm="100000">
                                          <p:val>
                                            <p:strVal val="#ppt_x"/>
                                          </p:val>
                                        </p:tav>
                                      </p:tavLst>
                                    </p:anim>
                                    <p:anim calcmode="lin" valueType="num">
                                      <p:cBhvr>
                                        <p:cTn id="84" dur="1000" fill="hold"/>
                                        <p:tgtEl>
                                          <p:spTgt spid="61"/>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fade">
                                      <p:cBhvr>
                                        <p:cTn id="87" dur="1000"/>
                                        <p:tgtEl>
                                          <p:spTgt spid="13"/>
                                        </p:tgtEl>
                                      </p:cBhvr>
                                    </p:animEffect>
                                    <p:anim calcmode="lin" valueType="num">
                                      <p:cBhvr>
                                        <p:cTn id="88" dur="1000" fill="hold"/>
                                        <p:tgtEl>
                                          <p:spTgt spid="13"/>
                                        </p:tgtEl>
                                        <p:attrNameLst>
                                          <p:attrName>ppt_x</p:attrName>
                                        </p:attrNameLst>
                                      </p:cBhvr>
                                      <p:tavLst>
                                        <p:tav tm="0">
                                          <p:val>
                                            <p:strVal val="#ppt_x"/>
                                          </p:val>
                                        </p:tav>
                                        <p:tav tm="100000">
                                          <p:val>
                                            <p:strVal val="#ppt_x"/>
                                          </p:val>
                                        </p:tav>
                                      </p:tavLst>
                                    </p:anim>
                                    <p:anim calcmode="lin" valueType="num">
                                      <p:cBhvr>
                                        <p:cTn id="89" dur="1000" fill="hold"/>
                                        <p:tgtEl>
                                          <p:spTgt spid="13"/>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fade">
                                      <p:cBhvr>
                                        <p:cTn id="92" dur="1000"/>
                                        <p:tgtEl>
                                          <p:spTgt spid="62"/>
                                        </p:tgtEl>
                                      </p:cBhvr>
                                    </p:animEffect>
                                    <p:anim calcmode="lin" valueType="num">
                                      <p:cBhvr>
                                        <p:cTn id="93" dur="1000" fill="hold"/>
                                        <p:tgtEl>
                                          <p:spTgt spid="62"/>
                                        </p:tgtEl>
                                        <p:attrNameLst>
                                          <p:attrName>ppt_x</p:attrName>
                                        </p:attrNameLst>
                                      </p:cBhvr>
                                      <p:tavLst>
                                        <p:tav tm="0">
                                          <p:val>
                                            <p:strVal val="#ppt_x"/>
                                          </p:val>
                                        </p:tav>
                                        <p:tav tm="100000">
                                          <p:val>
                                            <p:strVal val="#ppt_x"/>
                                          </p:val>
                                        </p:tav>
                                      </p:tavLst>
                                    </p:anim>
                                    <p:anim calcmode="lin" valueType="num">
                                      <p:cBhvr>
                                        <p:cTn id="94" dur="1000" fill="hold"/>
                                        <p:tgtEl>
                                          <p:spTgt spid="62"/>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63"/>
                                        </p:tgtEl>
                                        <p:attrNameLst>
                                          <p:attrName>style.visibility</p:attrName>
                                        </p:attrNameLst>
                                      </p:cBhvr>
                                      <p:to>
                                        <p:strVal val="visible"/>
                                      </p:to>
                                    </p:set>
                                    <p:animEffect transition="in" filter="fade">
                                      <p:cBhvr>
                                        <p:cTn id="97" dur="1000"/>
                                        <p:tgtEl>
                                          <p:spTgt spid="63"/>
                                        </p:tgtEl>
                                      </p:cBhvr>
                                    </p:animEffect>
                                    <p:anim calcmode="lin" valueType="num">
                                      <p:cBhvr>
                                        <p:cTn id="98" dur="1000" fill="hold"/>
                                        <p:tgtEl>
                                          <p:spTgt spid="63"/>
                                        </p:tgtEl>
                                        <p:attrNameLst>
                                          <p:attrName>ppt_x</p:attrName>
                                        </p:attrNameLst>
                                      </p:cBhvr>
                                      <p:tavLst>
                                        <p:tav tm="0">
                                          <p:val>
                                            <p:strVal val="#ppt_x"/>
                                          </p:val>
                                        </p:tav>
                                        <p:tav tm="100000">
                                          <p:val>
                                            <p:strVal val="#ppt_x"/>
                                          </p:val>
                                        </p:tav>
                                      </p:tavLst>
                                    </p:anim>
                                    <p:anim calcmode="lin" valueType="num">
                                      <p:cBhvr>
                                        <p:cTn id="99" dur="1000" fill="hold"/>
                                        <p:tgtEl>
                                          <p:spTgt spid="63"/>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64"/>
                                        </p:tgtEl>
                                        <p:attrNameLst>
                                          <p:attrName>style.visibility</p:attrName>
                                        </p:attrNameLst>
                                      </p:cBhvr>
                                      <p:to>
                                        <p:strVal val="visible"/>
                                      </p:to>
                                    </p:set>
                                    <p:animEffect transition="in" filter="fade">
                                      <p:cBhvr>
                                        <p:cTn id="102" dur="1000"/>
                                        <p:tgtEl>
                                          <p:spTgt spid="64"/>
                                        </p:tgtEl>
                                      </p:cBhvr>
                                    </p:animEffect>
                                    <p:anim calcmode="lin" valueType="num">
                                      <p:cBhvr>
                                        <p:cTn id="103" dur="1000" fill="hold"/>
                                        <p:tgtEl>
                                          <p:spTgt spid="64"/>
                                        </p:tgtEl>
                                        <p:attrNameLst>
                                          <p:attrName>ppt_x</p:attrName>
                                        </p:attrNameLst>
                                      </p:cBhvr>
                                      <p:tavLst>
                                        <p:tav tm="0">
                                          <p:val>
                                            <p:strVal val="#ppt_x"/>
                                          </p:val>
                                        </p:tav>
                                        <p:tav tm="100000">
                                          <p:val>
                                            <p:strVal val="#ppt_x"/>
                                          </p:val>
                                        </p:tav>
                                      </p:tavLst>
                                    </p:anim>
                                    <p:anim calcmode="lin" valueType="num">
                                      <p:cBhvr>
                                        <p:cTn id="104" dur="1000" fill="hold"/>
                                        <p:tgtEl>
                                          <p:spTgt spid="64"/>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fade">
                                      <p:cBhvr>
                                        <p:cTn id="107" dur="1000"/>
                                        <p:tgtEl>
                                          <p:spTgt spid="65"/>
                                        </p:tgtEl>
                                      </p:cBhvr>
                                    </p:animEffect>
                                    <p:anim calcmode="lin" valueType="num">
                                      <p:cBhvr>
                                        <p:cTn id="108" dur="1000" fill="hold"/>
                                        <p:tgtEl>
                                          <p:spTgt spid="65"/>
                                        </p:tgtEl>
                                        <p:attrNameLst>
                                          <p:attrName>ppt_x</p:attrName>
                                        </p:attrNameLst>
                                      </p:cBhvr>
                                      <p:tavLst>
                                        <p:tav tm="0">
                                          <p:val>
                                            <p:strVal val="#ppt_x"/>
                                          </p:val>
                                        </p:tav>
                                        <p:tav tm="100000">
                                          <p:val>
                                            <p:strVal val="#ppt_x"/>
                                          </p:val>
                                        </p:tav>
                                      </p:tavLst>
                                    </p:anim>
                                    <p:anim calcmode="lin" valueType="num">
                                      <p:cBhvr>
                                        <p:cTn id="109"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15" grpId="0" animBg="1"/>
      <p:bldP spid="16" grpId="0" animBg="1"/>
      <p:bldP spid="17" grpId="0" animBg="1"/>
      <p:bldP spid="19" grpId="0" animBg="1"/>
      <p:bldP spid="20" grpId="0" animBg="1"/>
      <p:bldP spid="21" grpId="0" animBg="1"/>
      <p:bldP spid="22" grpId="0" animBg="1"/>
      <p:bldP spid="23" grpId="0" animBg="1"/>
      <p:bldP spid="24" grpId="0" animBg="1"/>
      <p:bldP spid="57" grpId="0"/>
      <p:bldP spid="58" grpId="0"/>
      <p:bldP spid="59" grpId="0"/>
      <p:bldP spid="60" grpId="0"/>
      <p:bldP spid="61" grpId="0"/>
      <p:bldP spid="13" grpId="0"/>
      <p:bldP spid="62" grpId="0"/>
      <p:bldP spid="63" grpId="0"/>
      <p:bldP spid="64" grpId="0"/>
      <p:bldP spid="6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DCBAEAC-8F0B-7E78-2481-B1AA67F8916D}"/>
              </a:ext>
            </a:extLst>
          </p:cNvPr>
          <p:cNvSpPr txBox="1"/>
          <p:nvPr/>
        </p:nvSpPr>
        <p:spPr>
          <a:xfrm>
            <a:off x="1143000" y="1470655"/>
            <a:ext cx="12757355" cy="646331"/>
          </a:xfrm>
          <a:prstGeom prst="rect">
            <a:avLst/>
          </a:prstGeom>
          <a:noFill/>
        </p:spPr>
        <p:txBody>
          <a:bodyPr wrap="square" lIns="91440" tIns="45720" rIns="91440" bIns="45720" anchor="t">
            <a:spAutoFit/>
          </a:bodyPr>
          <a:lstStyle/>
          <a:p>
            <a:r>
              <a:rPr lang="vi-VN" sz="3600">
                <a:solidFill>
                  <a:srgbClr val="31356E"/>
                </a:solidFill>
                <a:latin typeface="Josefin Sans Regular"/>
              </a:rPr>
              <a:t>01. Phân tích kinh doanh</a:t>
            </a:r>
            <a:endParaRPr lang="vi-VN" sz="3600" b="1">
              <a:solidFill>
                <a:srgbClr val="31356E"/>
              </a:solidFill>
              <a:latin typeface="Josefin Sans Regular"/>
            </a:endParaRPr>
          </a:p>
        </p:txBody>
      </p:sp>
      <p:sp>
        <p:nvSpPr>
          <p:cNvPr id="2" name="TextBox 4">
            <a:extLst>
              <a:ext uri="{FF2B5EF4-FFF2-40B4-BE49-F238E27FC236}">
                <a16:creationId xmlns:a16="http://schemas.microsoft.com/office/drawing/2014/main" id="{1CDDCF8E-334D-6058-FE12-E3391A2B0B11}"/>
              </a:ext>
            </a:extLst>
          </p:cNvPr>
          <p:cNvSpPr txBox="1"/>
          <p:nvPr/>
        </p:nvSpPr>
        <p:spPr>
          <a:xfrm>
            <a:off x="4259885" y="342900"/>
            <a:ext cx="9768230" cy="986809"/>
          </a:xfrm>
          <a:prstGeom prst="rect">
            <a:avLst/>
          </a:prstGeom>
        </p:spPr>
        <p:txBody>
          <a:bodyPr lIns="0" tIns="0" rIns="0" bIns="0" rtlCol="0" anchor="t">
            <a:spAutoFit/>
          </a:bodyPr>
          <a:lstStyle/>
          <a:p>
            <a:pPr>
              <a:lnSpc>
                <a:spcPts val="7680"/>
              </a:lnSpc>
            </a:pPr>
            <a:r>
              <a:rPr lang="vi-VN" sz="6400">
                <a:solidFill>
                  <a:srgbClr val="31356E"/>
                </a:solidFill>
                <a:latin typeface="Josefin Sans Bold"/>
              </a:rPr>
              <a:t>Ứng dụng của </a:t>
            </a:r>
            <a:r>
              <a:rPr lang="vi-VN" sz="6400" err="1">
                <a:solidFill>
                  <a:srgbClr val="31356E"/>
                </a:solidFill>
                <a:latin typeface="Josefin Sans Bold"/>
              </a:rPr>
              <a:t>power</a:t>
            </a:r>
            <a:r>
              <a:rPr lang="vi-VN" sz="6400">
                <a:solidFill>
                  <a:srgbClr val="31356E"/>
                </a:solidFill>
                <a:latin typeface="Josefin Sans Bold"/>
              </a:rPr>
              <a:t> BI</a:t>
            </a:r>
          </a:p>
        </p:txBody>
      </p:sp>
      <p:sp>
        <p:nvSpPr>
          <p:cNvPr id="4" name="TextBox 3">
            <a:extLst>
              <a:ext uri="{FF2B5EF4-FFF2-40B4-BE49-F238E27FC236}">
                <a16:creationId xmlns:a16="http://schemas.microsoft.com/office/drawing/2014/main" id="{AC873CB6-569B-11CD-E864-8A5B2781C4CF}"/>
              </a:ext>
            </a:extLst>
          </p:cNvPr>
          <p:cNvSpPr txBox="1"/>
          <p:nvPr/>
        </p:nvSpPr>
        <p:spPr>
          <a:xfrm>
            <a:off x="3800047" y="8189774"/>
            <a:ext cx="10687907" cy="2308324"/>
          </a:xfrm>
          <a:prstGeom prst="rect">
            <a:avLst/>
          </a:prstGeom>
          <a:noFill/>
        </p:spPr>
        <p:txBody>
          <a:bodyPr wrap="square" lIns="91440" tIns="45720" rIns="91440" bIns="45720" anchor="t">
            <a:spAutoFit/>
          </a:bodyPr>
          <a:lstStyle/>
          <a:p>
            <a:pPr marL="571500" indent="-571500">
              <a:buFont typeface="Arial" panose="05000000000000000000" pitchFamily="2" charset="2"/>
              <a:buChar char="•"/>
            </a:pPr>
            <a:r>
              <a:rPr lang="en-US" sz="3600">
                <a:ea typeface="+mn-lt"/>
                <a:cs typeface="+mn-lt"/>
              </a:rPr>
              <a:t>Power BI </a:t>
            </a:r>
            <a:r>
              <a:rPr lang="en-US" sz="3600" err="1">
                <a:ea typeface="+mn-lt"/>
                <a:cs typeface="+mn-lt"/>
              </a:rPr>
              <a:t>có</a:t>
            </a:r>
            <a:r>
              <a:rPr lang="en-US" sz="3600">
                <a:ea typeface="+mn-lt"/>
                <a:cs typeface="+mn-lt"/>
              </a:rPr>
              <a:t> thể giúp bạn phân tích dữ liệu kinh doanh, từ đó đưa ra các quyết định và dự đoán tương lai cho doanh nghiệp.</a:t>
            </a:r>
            <a:endParaRPr lang="vi-VN" sz="3600">
              <a:latin typeface="Josefin Sans Regular"/>
            </a:endParaRPr>
          </a:p>
          <a:p>
            <a:pPr marL="571500" indent="-571500">
              <a:buFont typeface="Wingdings" panose="05000000000000000000" pitchFamily="2" charset="2"/>
              <a:buChar char="q"/>
            </a:pPr>
            <a:endParaRPr lang="vi-VN" sz="3600">
              <a:latin typeface="Josefin Sans Regular"/>
            </a:endParaRPr>
          </a:p>
        </p:txBody>
      </p:sp>
      <p:pic>
        <p:nvPicPr>
          <p:cNvPr id="5" name="Picture 8" descr="Graphical user interface&#10;&#10;Description automatically generated">
            <a:extLst>
              <a:ext uri="{FF2B5EF4-FFF2-40B4-BE49-F238E27FC236}">
                <a16:creationId xmlns:a16="http://schemas.microsoft.com/office/drawing/2014/main" id="{A42CAE9F-69D4-0163-F925-3DD94106759C}"/>
              </a:ext>
            </a:extLst>
          </p:cNvPr>
          <p:cNvPicPr>
            <a:picLocks noChangeAspect="1"/>
          </p:cNvPicPr>
          <p:nvPr/>
        </p:nvPicPr>
        <p:blipFill>
          <a:blip r:embed="rId2"/>
          <a:stretch>
            <a:fillRect/>
          </a:stretch>
        </p:blipFill>
        <p:spPr>
          <a:xfrm>
            <a:off x="3454400" y="2341807"/>
            <a:ext cx="10950575" cy="5476386"/>
          </a:xfrm>
          <a:prstGeom prst="rect">
            <a:avLst/>
          </a:prstGeom>
        </p:spPr>
      </p:pic>
    </p:spTree>
    <p:extLst>
      <p:ext uri="{BB962C8B-B14F-4D97-AF65-F5344CB8AC3E}">
        <p14:creationId xmlns:p14="http://schemas.microsoft.com/office/powerpoint/2010/main" val="2991570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DCBAEAC-8F0B-7E78-2481-B1AA67F8916D}"/>
              </a:ext>
            </a:extLst>
          </p:cNvPr>
          <p:cNvSpPr txBox="1"/>
          <p:nvPr/>
        </p:nvSpPr>
        <p:spPr>
          <a:xfrm>
            <a:off x="1143000" y="1470655"/>
            <a:ext cx="12757355" cy="646331"/>
          </a:xfrm>
          <a:prstGeom prst="rect">
            <a:avLst/>
          </a:prstGeom>
          <a:noFill/>
        </p:spPr>
        <p:txBody>
          <a:bodyPr wrap="square" lIns="91440" tIns="45720" rIns="91440" bIns="45720" anchor="t">
            <a:spAutoFit/>
          </a:bodyPr>
          <a:lstStyle/>
          <a:p>
            <a:r>
              <a:rPr lang="vi-VN" sz="3600">
                <a:solidFill>
                  <a:srgbClr val="31356E"/>
                </a:solidFill>
                <a:latin typeface="Josefin Sans Regular"/>
              </a:rPr>
              <a:t>02. Theo dõi hiệu suất</a:t>
            </a:r>
            <a:endParaRPr lang="vi-VN" sz="3600" b="1">
              <a:solidFill>
                <a:srgbClr val="31356E"/>
              </a:solidFill>
              <a:latin typeface="Josefin Sans Regular"/>
            </a:endParaRPr>
          </a:p>
        </p:txBody>
      </p:sp>
      <p:sp>
        <p:nvSpPr>
          <p:cNvPr id="2" name="TextBox 4">
            <a:extLst>
              <a:ext uri="{FF2B5EF4-FFF2-40B4-BE49-F238E27FC236}">
                <a16:creationId xmlns:a16="http://schemas.microsoft.com/office/drawing/2014/main" id="{1CDDCF8E-334D-6058-FE12-E3391A2B0B11}"/>
              </a:ext>
            </a:extLst>
          </p:cNvPr>
          <p:cNvSpPr txBox="1"/>
          <p:nvPr/>
        </p:nvSpPr>
        <p:spPr>
          <a:xfrm>
            <a:off x="4259885" y="342900"/>
            <a:ext cx="9768230" cy="986809"/>
          </a:xfrm>
          <a:prstGeom prst="rect">
            <a:avLst/>
          </a:prstGeom>
        </p:spPr>
        <p:txBody>
          <a:bodyPr lIns="0" tIns="0" rIns="0" bIns="0" rtlCol="0" anchor="t">
            <a:spAutoFit/>
          </a:bodyPr>
          <a:lstStyle/>
          <a:p>
            <a:pPr>
              <a:lnSpc>
                <a:spcPts val="7680"/>
              </a:lnSpc>
            </a:pPr>
            <a:r>
              <a:rPr lang="vi-VN" sz="6400">
                <a:solidFill>
                  <a:srgbClr val="31356E"/>
                </a:solidFill>
                <a:latin typeface="Josefin Sans Bold"/>
              </a:rPr>
              <a:t>Ứng dụng của </a:t>
            </a:r>
            <a:r>
              <a:rPr lang="vi-VN" sz="6400" err="1">
                <a:solidFill>
                  <a:srgbClr val="31356E"/>
                </a:solidFill>
                <a:latin typeface="Josefin Sans Bold"/>
              </a:rPr>
              <a:t>power</a:t>
            </a:r>
            <a:r>
              <a:rPr lang="vi-VN" sz="6400">
                <a:solidFill>
                  <a:srgbClr val="31356E"/>
                </a:solidFill>
                <a:latin typeface="Josefin Sans Bold"/>
              </a:rPr>
              <a:t> BI</a:t>
            </a:r>
          </a:p>
        </p:txBody>
      </p:sp>
      <p:sp>
        <p:nvSpPr>
          <p:cNvPr id="4" name="TextBox 3">
            <a:extLst>
              <a:ext uri="{FF2B5EF4-FFF2-40B4-BE49-F238E27FC236}">
                <a16:creationId xmlns:a16="http://schemas.microsoft.com/office/drawing/2014/main" id="{AC873CB6-569B-11CD-E864-8A5B2781C4CF}"/>
              </a:ext>
            </a:extLst>
          </p:cNvPr>
          <p:cNvSpPr txBox="1"/>
          <p:nvPr/>
        </p:nvSpPr>
        <p:spPr>
          <a:xfrm>
            <a:off x="3800047" y="8189774"/>
            <a:ext cx="10687907" cy="2308324"/>
          </a:xfrm>
          <a:prstGeom prst="rect">
            <a:avLst/>
          </a:prstGeom>
          <a:noFill/>
        </p:spPr>
        <p:txBody>
          <a:bodyPr wrap="square" lIns="91440" tIns="45720" rIns="91440" bIns="45720" anchor="t">
            <a:spAutoFit/>
          </a:bodyPr>
          <a:lstStyle/>
          <a:p>
            <a:pPr marL="571500" indent="-571500">
              <a:buFont typeface="Arial" panose="05000000000000000000" pitchFamily="2" charset="2"/>
              <a:buChar char="•"/>
            </a:pPr>
            <a:r>
              <a:rPr lang="en-US" sz="3600">
                <a:latin typeface="Calibri"/>
                <a:ea typeface="+mn-lt"/>
                <a:cs typeface="+mn-lt"/>
              </a:rPr>
              <a:t>Power BI </a:t>
            </a:r>
            <a:r>
              <a:rPr lang="en-US" sz="3600" err="1">
                <a:latin typeface="Calibri"/>
                <a:ea typeface="+mn-lt"/>
                <a:cs typeface="+mn-lt"/>
              </a:rPr>
              <a:t>cung</a:t>
            </a:r>
            <a:r>
              <a:rPr lang="en-US" sz="3600">
                <a:latin typeface="Calibri"/>
                <a:ea typeface="+mn-lt"/>
                <a:cs typeface="+mn-lt"/>
              </a:rPr>
              <a:t> </a:t>
            </a:r>
            <a:r>
              <a:rPr lang="en-US" sz="3600" err="1">
                <a:latin typeface="Calibri"/>
                <a:ea typeface="+mn-lt"/>
                <a:cs typeface="+mn-lt"/>
              </a:rPr>
              <a:t>cấp</a:t>
            </a:r>
            <a:r>
              <a:rPr lang="en-US" sz="3600">
                <a:latin typeface="Calibri"/>
                <a:ea typeface="+mn-lt"/>
                <a:cs typeface="+mn-lt"/>
              </a:rPr>
              <a:t> </a:t>
            </a:r>
            <a:r>
              <a:rPr lang="en-US" sz="3600" err="1">
                <a:latin typeface="Calibri"/>
                <a:ea typeface="+mn-lt"/>
                <a:cs typeface="+mn-lt"/>
              </a:rPr>
              <a:t>một</a:t>
            </a:r>
            <a:r>
              <a:rPr lang="en-US" sz="3600">
                <a:latin typeface="Calibri"/>
                <a:ea typeface="+mn-lt"/>
                <a:cs typeface="+mn-lt"/>
              </a:rPr>
              <a:t> </a:t>
            </a:r>
            <a:r>
              <a:rPr lang="en-US" sz="3600" err="1">
                <a:latin typeface="Calibri"/>
                <a:ea typeface="+mn-lt"/>
                <a:cs typeface="+mn-lt"/>
              </a:rPr>
              <a:t>bộ</a:t>
            </a:r>
            <a:r>
              <a:rPr lang="en-US" sz="3600">
                <a:latin typeface="Calibri"/>
                <a:ea typeface="+mn-lt"/>
                <a:cs typeface="+mn-lt"/>
              </a:rPr>
              <a:t> </a:t>
            </a:r>
            <a:r>
              <a:rPr lang="en-US" sz="3600" err="1">
                <a:latin typeface="Calibri"/>
                <a:ea typeface="+mn-lt"/>
                <a:cs typeface="+mn-lt"/>
              </a:rPr>
              <a:t>công</a:t>
            </a:r>
            <a:r>
              <a:rPr lang="en-US" sz="3600">
                <a:latin typeface="Calibri"/>
                <a:ea typeface="+mn-lt"/>
                <a:cs typeface="+mn-lt"/>
              </a:rPr>
              <a:t> </a:t>
            </a:r>
            <a:r>
              <a:rPr lang="en-US" sz="3600" err="1">
                <a:latin typeface="Calibri"/>
                <a:ea typeface="+mn-lt"/>
                <a:cs typeface="+mn-lt"/>
              </a:rPr>
              <a:t>cụ</a:t>
            </a:r>
            <a:r>
              <a:rPr lang="en-US" sz="3600">
                <a:latin typeface="Calibri"/>
                <a:ea typeface="+mn-lt"/>
                <a:cs typeface="+mn-lt"/>
              </a:rPr>
              <a:t> </a:t>
            </a:r>
            <a:r>
              <a:rPr lang="en-US" sz="3600" err="1">
                <a:latin typeface="Calibri"/>
                <a:ea typeface="+mn-lt"/>
                <a:cs typeface="+mn-lt"/>
              </a:rPr>
              <a:t>để</a:t>
            </a:r>
            <a:r>
              <a:rPr lang="en-US" sz="3600">
                <a:latin typeface="Calibri"/>
                <a:ea typeface="+mn-lt"/>
                <a:cs typeface="+mn-lt"/>
              </a:rPr>
              <a:t> </a:t>
            </a:r>
            <a:r>
              <a:rPr lang="en-US" sz="3600" err="1">
                <a:latin typeface="Calibri"/>
                <a:ea typeface="+mn-lt"/>
                <a:cs typeface="+mn-lt"/>
              </a:rPr>
              <a:t>theo</a:t>
            </a:r>
            <a:r>
              <a:rPr lang="en-US" sz="3600">
                <a:latin typeface="Calibri"/>
                <a:ea typeface="+mn-lt"/>
                <a:cs typeface="+mn-lt"/>
              </a:rPr>
              <a:t> </a:t>
            </a:r>
            <a:r>
              <a:rPr lang="en-US" sz="3600" err="1">
                <a:latin typeface="Calibri"/>
                <a:ea typeface="+mn-lt"/>
                <a:cs typeface="+mn-lt"/>
              </a:rPr>
              <a:t>dõi</a:t>
            </a:r>
            <a:r>
              <a:rPr lang="en-US" sz="3600">
                <a:latin typeface="Calibri"/>
                <a:ea typeface="+mn-lt"/>
                <a:cs typeface="+mn-lt"/>
              </a:rPr>
              <a:t> </a:t>
            </a:r>
            <a:r>
              <a:rPr lang="en-US" sz="3600" err="1">
                <a:latin typeface="Calibri"/>
                <a:ea typeface="+mn-lt"/>
                <a:cs typeface="+mn-lt"/>
              </a:rPr>
              <a:t>hiệu</a:t>
            </a:r>
            <a:r>
              <a:rPr lang="en-US" sz="3600">
                <a:latin typeface="Calibri"/>
                <a:ea typeface="+mn-lt"/>
                <a:cs typeface="+mn-lt"/>
              </a:rPr>
              <a:t> </a:t>
            </a:r>
            <a:r>
              <a:rPr lang="en-US" sz="3600" err="1">
                <a:latin typeface="Calibri"/>
                <a:ea typeface="+mn-lt"/>
                <a:cs typeface="+mn-lt"/>
              </a:rPr>
              <a:t>suất</a:t>
            </a:r>
            <a:r>
              <a:rPr lang="en-US" sz="3600">
                <a:latin typeface="Calibri"/>
                <a:ea typeface="+mn-lt"/>
                <a:cs typeface="+mn-lt"/>
              </a:rPr>
              <a:t> </a:t>
            </a:r>
            <a:r>
              <a:rPr lang="en-US" sz="3600" err="1">
                <a:latin typeface="Calibri"/>
                <a:ea typeface="+mn-lt"/>
                <a:cs typeface="+mn-lt"/>
              </a:rPr>
              <a:t>của</a:t>
            </a:r>
            <a:r>
              <a:rPr lang="en-US" sz="3600">
                <a:latin typeface="Calibri"/>
                <a:ea typeface="+mn-lt"/>
                <a:cs typeface="+mn-lt"/>
              </a:rPr>
              <a:t> </a:t>
            </a:r>
            <a:r>
              <a:rPr lang="en-US" sz="3600" err="1">
                <a:latin typeface="Calibri"/>
                <a:ea typeface="+mn-lt"/>
                <a:cs typeface="+mn-lt"/>
              </a:rPr>
              <a:t>doanh</a:t>
            </a:r>
            <a:r>
              <a:rPr lang="en-US" sz="3600">
                <a:latin typeface="Calibri"/>
                <a:ea typeface="+mn-lt"/>
                <a:cs typeface="+mn-lt"/>
              </a:rPr>
              <a:t> </a:t>
            </a:r>
            <a:r>
              <a:rPr lang="en-US" sz="3600" err="1">
                <a:latin typeface="Calibri"/>
                <a:ea typeface="+mn-lt"/>
                <a:cs typeface="+mn-lt"/>
              </a:rPr>
              <a:t>nghiệp</a:t>
            </a:r>
            <a:r>
              <a:rPr lang="en-US" sz="3600">
                <a:latin typeface="Calibri"/>
                <a:ea typeface="+mn-lt"/>
                <a:cs typeface="+mn-lt"/>
              </a:rPr>
              <a:t>, </a:t>
            </a:r>
            <a:r>
              <a:rPr lang="en-US" sz="3600" err="1">
                <a:latin typeface="Calibri"/>
                <a:ea typeface="+mn-lt"/>
                <a:cs typeface="+mn-lt"/>
              </a:rPr>
              <a:t>từ</a:t>
            </a:r>
            <a:r>
              <a:rPr lang="en-US" sz="3600">
                <a:latin typeface="Calibri"/>
                <a:ea typeface="+mn-lt"/>
                <a:cs typeface="+mn-lt"/>
              </a:rPr>
              <a:t> </a:t>
            </a:r>
            <a:r>
              <a:rPr lang="en-US" sz="3600" err="1">
                <a:latin typeface="Calibri"/>
                <a:ea typeface="+mn-lt"/>
                <a:cs typeface="+mn-lt"/>
              </a:rPr>
              <a:t>đó</a:t>
            </a:r>
            <a:r>
              <a:rPr lang="en-US" sz="3600">
                <a:latin typeface="Calibri"/>
                <a:ea typeface="+mn-lt"/>
                <a:cs typeface="+mn-lt"/>
              </a:rPr>
              <a:t> </a:t>
            </a:r>
            <a:r>
              <a:rPr lang="en-US" sz="3600" err="1">
                <a:latin typeface="Calibri"/>
                <a:ea typeface="+mn-lt"/>
                <a:cs typeface="+mn-lt"/>
              </a:rPr>
              <a:t>giúp</a:t>
            </a:r>
            <a:r>
              <a:rPr lang="en-US" sz="3600">
                <a:latin typeface="Calibri"/>
                <a:ea typeface="+mn-lt"/>
                <a:cs typeface="+mn-lt"/>
              </a:rPr>
              <a:t> </a:t>
            </a:r>
            <a:r>
              <a:rPr lang="en-US" sz="3600" err="1">
                <a:latin typeface="Calibri"/>
                <a:ea typeface="+mn-lt"/>
                <a:cs typeface="+mn-lt"/>
              </a:rPr>
              <a:t>bạn</a:t>
            </a:r>
            <a:r>
              <a:rPr lang="en-US" sz="3600">
                <a:latin typeface="Calibri"/>
                <a:ea typeface="+mn-lt"/>
                <a:cs typeface="+mn-lt"/>
              </a:rPr>
              <a:t> </a:t>
            </a:r>
            <a:r>
              <a:rPr lang="en-US" sz="3600" err="1">
                <a:latin typeface="Calibri"/>
                <a:ea typeface="+mn-lt"/>
                <a:cs typeface="+mn-lt"/>
              </a:rPr>
              <a:t>phát</a:t>
            </a:r>
            <a:r>
              <a:rPr lang="en-US" sz="3600">
                <a:latin typeface="Calibri"/>
                <a:ea typeface="+mn-lt"/>
                <a:cs typeface="+mn-lt"/>
              </a:rPr>
              <a:t> </a:t>
            </a:r>
            <a:r>
              <a:rPr lang="en-US" sz="3600" err="1">
                <a:latin typeface="Calibri"/>
                <a:ea typeface="+mn-lt"/>
                <a:cs typeface="+mn-lt"/>
              </a:rPr>
              <a:t>hiện</a:t>
            </a:r>
            <a:r>
              <a:rPr lang="en-US" sz="3600">
                <a:latin typeface="Calibri"/>
                <a:ea typeface="+mn-lt"/>
                <a:cs typeface="+mn-lt"/>
              </a:rPr>
              <a:t> </a:t>
            </a:r>
            <a:r>
              <a:rPr lang="en-US" sz="3600" err="1">
                <a:latin typeface="Calibri"/>
                <a:ea typeface="+mn-lt"/>
                <a:cs typeface="+mn-lt"/>
              </a:rPr>
              <a:t>các</a:t>
            </a:r>
            <a:r>
              <a:rPr lang="en-US" sz="3600">
                <a:latin typeface="Calibri"/>
                <a:ea typeface="+mn-lt"/>
                <a:cs typeface="+mn-lt"/>
              </a:rPr>
              <a:t> </a:t>
            </a:r>
            <a:r>
              <a:rPr lang="en-US" sz="3600" err="1">
                <a:latin typeface="Calibri"/>
                <a:ea typeface="+mn-lt"/>
                <a:cs typeface="+mn-lt"/>
              </a:rPr>
              <a:t>vấn</a:t>
            </a:r>
            <a:r>
              <a:rPr lang="en-US" sz="3600">
                <a:latin typeface="Calibri"/>
                <a:ea typeface="+mn-lt"/>
                <a:cs typeface="+mn-lt"/>
              </a:rPr>
              <a:t> </a:t>
            </a:r>
            <a:r>
              <a:rPr lang="en-US" sz="3600" err="1">
                <a:latin typeface="Calibri"/>
                <a:ea typeface="+mn-lt"/>
                <a:cs typeface="+mn-lt"/>
              </a:rPr>
              <a:t>đề</a:t>
            </a:r>
            <a:r>
              <a:rPr lang="en-US" sz="3600">
                <a:latin typeface="Calibri"/>
                <a:ea typeface="+mn-lt"/>
                <a:cs typeface="+mn-lt"/>
              </a:rPr>
              <a:t> </a:t>
            </a:r>
            <a:r>
              <a:rPr lang="en-US" sz="3600" err="1">
                <a:latin typeface="Calibri"/>
                <a:ea typeface="+mn-lt"/>
                <a:cs typeface="+mn-lt"/>
              </a:rPr>
              <a:t>và</a:t>
            </a:r>
            <a:r>
              <a:rPr lang="en-US" sz="3600">
                <a:latin typeface="Calibri"/>
                <a:ea typeface="+mn-lt"/>
                <a:cs typeface="+mn-lt"/>
              </a:rPr>
              <a:t> </a:t>
            </a:r>
            <a:r>
              <a:rPr lang="en-US" sz="3600" err="1">
                <a:latin typeface="Calibri"/>
                <a:ea typeface="+mn-lt"/>
                <a:cs typeface="+mn-lt"/>
              </a:rPr>
              <a:t>tối</a:t>
            </a:r>
            <a:r>
              <a:rPr lang="en-US" sz="3600">
                <a:latin typeface="Calibri"/>
                <a:ea typeface="+mn-lt"/>
                <a:cs typeface="+mn-lt"/>
              </a:rPr>
              <a:t> </a:t>
            </a:r>
            <a:r>
              <a:rPr lang="en-US" sz="3600" err="1">
                <a:latin typeface="Calibri"/>
                <a:ea typeface="+mn-lt"/>
                <a:cs typeface="+mn-lt"/>
              </a:rPr>
              <a:t>ưu</a:t>
            </a:r>
            <a:r>
              <a:rPr lang="en-US" sz="3600">
                <a:latin typeface="Calibri"/>
                <a:ea typeface="+mn-lt"/>
                <a:cs typeface="+mn-lt"/>
              </a:rPr>
              <a:t> </a:t>
            </a:r>
            <a:r>
              <a:rPr lang="en-US" sz="3600" err="1">
                <a:latin typeface="Calibri"/>
                <a:ea typeface="+mn-lt"/>
                <a:cs typeface="+mn-lt"/>
              </a:rPr>
              <a:t>hóa</a:t>
            </a:r>
            <a:r>
              <a:rPr lang="en-US" sz="3600">
                <a:latin typeface="Calibri"/>
                <a:ea typeface="+mn-lt"/>
                <a:cs typeface="+mn-lt"/>
              </a:rPr>
              <a:t> </a:t>
            </a:r>
            <a:r>
              <a:rPr lang="en-US" sz="3600" err="1">
                <a:latin typeface="Calibri"/>
                <a:ea typeface="+mn-lt"/>
                <a:cs typeface="+mn-lt"/>
              </a:rPr>
              <a:t>hoạt</a:t>
            </a:r>
            <a:r>
              <a:rPr lang="en-US" sz="3600">
                <a:latin typeface="Calibri"/>
                <a:ea typeface="+mn-lt"/>
                <a:cs typeface="+mn-lt"/>
              </a:rPr>
              <a:t> </a:t>
            </a:r>
            <a:r>
              <a:rPr lang="en-US" sz="3600" err="1">
                <a:latin typeface="Calibri"/>
                <a:ea typeface="+mn-lt"/>
                <a:cs typeface="+mn-lt"/>
              </a:rPr>
              <a:t>động</a:t>
            </a:r>
            <a:r>
              <a:rPr lang="en-US" sz="3600">
                <a:latin typeface="Calibri"/>
                <a:ea typeface="+mn-lt"/>
                <a:cs typeface="+mn-lt"/>
              </a:rPr>
              <a:t>.</a:t>
            </a:r>
            <a:endParaRPr lang="vi-VN" sz="3600">
              <a:latin typeface="Calibri"/>
            </a:endParaRPr>
          </a:p>
          <a:p>
            <a:pPr marL="571500" indent="-571500">
              <a:buFont typeface="Wingdings" panose="05000000000000000000" pitchFamily="2" charset="2"/>
              <a:buChar char="q"/>
            </a:pPr>
            <a:endParaRPr lang="vi-VN" sz="3600">
              <a:latin typeface="Josefin Sans Regular"/>
            </a:endParaRPr>
          </a:p>
        </p:txBody>
      </p:sp>
      <p:pic>
        <p:nvPicPr>
          <p:cNvPr id="3" name="Picture 5" descr="Chart, line chart&#10;&#10;Description automatically generated">
            <a:extLst>
              <a:ext uri="{FF2B5EF4-FFF2-40B4-BE49-F238E27FC236}">
                <a16:creationId xmlns:a16="http://schemas.microsoft.com/office/drawing/2014/main" id="{F168D264-AB93-6592-B6F8-F79AC0CCD91C}"/>
              </a:ext>
            </a:extLst>
          </p:cNvPr>
          <p:cNvPicPr>
            <a:picLocks noChangeAspect="1"/>
          </p:cNvPicPr>
          <p:nvPr/>
        </p:nvPicPr>
        <p:blipFill>
          <a:blip r:embed="rId2"/>
          <a:stretch>
            <a:fillRect/>
          </a:stretch>
        </p:blipFill>
        <p:spPr>
          <a:xfrm>
            <a:off x="3406775" y="2842986"/>
            <a:ext cx="11109325" cy="4759779"/>
          </a:xfrm>
          <a:prstGeom prst="rect">
            <a:avLst/>
          </a:prstGeom>
        </p:spPr>
      </p:pic>
    </p:spTree>
    <p:extLst>
      <p:ext uri="{BB962C8B-B14F-4D97-AF65-F5344CB8AC3E}">
        <p14:creationId xmlns:p14="http://schemas.microsoft.com/office/powerpoint/2010/main" val="36897438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27" name="Google Shape;627;p42"/>
          <p:cNvSpPr txBox="1">
            <a:spLocks noGrp="1"/>
          </p:cNvSpPr>
          <p:nvPr>
            <p:ph type="title" idx="15"/>
          </p:nvPr>
        </p:nvSpPr>
        <p:spPr>
          <a:xfrm>
            <a:off x="1440000" y="1080000"/>
            <a:ext cx="10409400" cy="1128600"/>
          </a:xfrm>
          <a:prstGeom prst="rect">
            <a:avLst/>
          </a:prstGeom>
        </p:spPr>
        <p:txBody>
          <a:bodyPr spcFirstLastPara="1" wrap="square" lIns="182850" tIns="182850" rIns="182850" bIns="182850" anchor="ctr" anchorCtr="0">
            <a:noAutofit/>
          </a:bodyPr>
          <a:lstStyle/>
          <a:p>
            <a:r>
              <a:rPr lang="en" sz="4400">
                <a:solidFill>
                  <a:schemeClr val="lt1"/>
                </a:solidFill>
              </a:rPr>
              <a:t>Mục lục</a:t>
            </a:r>
            <a:endParaRPr sz="4400">
              <a:solidFill>
                <a:schemeClr val="lt1"/>
              </a:solidFill>
            </a:endParaRPr>
          </a:p>
        </p:txBody>
      </p:sp>
      <p:grpSp>
        <p:nvGrpSpPr>
          <p:cNvPr id="638" name="Google Shape;638;p42"/>
          <p:cNvGrpSpPr/>
          <p:nvPr/>
        </p:nvGrpSpPr>
        <p:grpSpPr>
          <a:xfrm rot="-660510">
            <a:off x="17027562" y="3544221"/>
            <a:ext cx="1046324" cy="1055286"/>
            <a:chOff x="1800663" y="1153014"/>
            <a:chExt cx="174987" cy="176486"/>
          </a:xfrm>
        </p:grpSpPr>
        <p:sp>
          <p:nvSpPr>
            <p:cNvPr id="639" name="Google Shape;639;p42"/>
            <p:cNvSpPr/>
            <p:nvPr/>
          </p:nvSpPr>
          <p:spPr>
            <a:xfrm>
              <a:off x="1811400" y="1165275"/>
              <a:ext cx="164250" cy="164225"/>
            </a:xfrm>
            <a:custGeom>
              <a:avLst/>
              <a:gdLst/>
              <a:ahLst/>
              <a:cxnLst/>
              <a:rect l="l" t="t" r="r" b="b"/>
              <a:pathLst>
                <a:path w="6570" h="6569" extrusionOk="0">
                  <a:moveTo>
                    <a:pt x="469" y="0"/>
                  </a:moveTo>
                  <a:cubicBezTo>
                    <a:pt x="210" y="0"/>
                    <a:pt x="0" y="210"/>
                    <a:pt x="0" y="469"/>
                  </a:cubicBezTo>
                  <a:lnTo>
                    <a:pt x="0" y="6100"/>
                  </a:lnTo>
                  <a:cubicBezTo>
                    <a:pt x="0" y="6359"/>
                    <a:pt x="210" y="6569"/>
                    <a:pt x="469" y="6569"/>
                  </a:cubicBezTo>
                  <a:lnTo>
                    <a:pt x="6100" y="6569"/>
                  </a:lnTo>
                  <a:cubicBezTo>
                    <a:pt x="6359" y="6569"/>
                    <a:pt x="6569" y="6359"/>
                    <a:pt x="6569" y="6100"/>
                  </a:cubicBezTo>
                  <a:lnTo>
                    <a:pt x="6569" y="469"/>
                  </a:lnTo>
                  <a:cubicBezTo>
                    <a:pt x="6569" y="211"/>
                    <a:pt x="6359" y="0"/>
                    <a:pt x="6100" y="0"/>
                  </a:cubicBezTo>
                  <a:close/>
                </a:path>
              </a:pathLst>
            </a:custGeom>
            <a:solidFill>
              <a:schemeClr val="accen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sp>
          <p:nvSpPr>
            <p:cNvPr id="640" name="Google Shape;640;p42"/>
            <p:cNvSpPr/>
            <p:nvPr/>
          </p:nvSpPr>
          <p:spPr>
            <a:xfrm>
              <a:off x="1800663" y="1153014"/>
              <a:ext cx="160251" cy="160275"/>
            </a:xfrm>
            <a:custGeom>
              <a:avLst/>
              <a:gdLst/>
              <a:ahLst/>
              <a:cxnLst/>
              <a:rect l="l" t="t" r="r" b="b"/>
              <a:pathLst>
                <a:path w="6569" h="6570" extrusionOk="0">
                  <a:moveTo>
                    <a:pt x="541" y="1"/>
                  </a:moveTo>
                  <a:cubicBezTo>
                    <a:pt x="243" y="1"/>
                    <a:pt x="0" y="244"/>
                    <a:pt x="0" y="543"/>
                  </a:cubicBezTo>
                  <a:lnTo>
                    <a:pt x="0" y="6028"/>
                  </a:lnTo>
                  <a:cubicBezTo>
                    <a:pt x="0" y="6327"/>
                    <a:pt x="243" y="6570"/>
                    <a:pt x="541" y="6570"/>
                  </a:cubicBezTo>
                  <a:lnTo>
                    <a:pt x="6027" y="6570"/>
                  </a:lnTo>
                  <a:cubicBezTo>
                    <a:pt x="6326" y="6570"/>
                    <a:pt x="6568" y="6327"/>
                    <a:pt x="6568" y="6028"/>
                  </a:cubicBezTo>
                  <a:lnTo>
                    <a:pt x="6568" y="543"/>
                  </a:lnTo>
                  <a:cubicBezTo>
                    <a:pt x="6568" y="244"/>
                    <a:pt x="6326" y="1"/>
                    <a:pt x="6027" y="1"/>
                  </a:cubicBezTo>
                  <a:close/>
                </a:path>
              </a:pathLst>
            </a:custGeom>
            <a:gradFill>
              <a:gsLst>
                <a:gs pos="0">
                  <a:srgbClr val="78246E"/>
                </a:gs>
                <a:gs pos="100000">
                  <a:schemeClr val="accent1"/>
                </a:gs>
              </a:gsLst>
              <a:lin ang="10800025" scaled="0"/>
            </a:gra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sp>
          <p:nvSpPr>
            <p:cNvPr id="641" name="Google Shape;641;p42"/>
            <p:cNvSpPr/>
            <p:nvPr/>
          </p:nvSpPr>
          <p:spPr>
            <a:xfrm>
              <a:off x="1844300" y="1176925"/>
              <a:ext cx="72800" cy="88625"/>
            </a:xfrm>
            <a:custGeom>
              <a:avLst/>
              <a:gdLst/>
              <a:ahLst/>
              <a:cxnLst/>
              <a:rect l="l" t="t" r="r" b="b"/>
              <a:pathLst>
                <a:path w="2912" h="3545" extrusionOk="0">
                  <a:moveTo>
                    <a:pt x="1443" y="285"/>
                  </a:moveTo>
                  <a:cubicBezTo>
                    <a:pt x="1903" y="285"/>
                    <a:pt x="2279" y="660"/>
                    <a:pt x="2279" y="1121"/>
                  </a:cubicBezTo>
                  <a:lnTo>
                    <a:pt x="2279" y="1497"/>
                  </a:lnTo>
                  <a:lnTo>
                    <a:pt x="606" y="1497"/>
                  </a:lnTo>
                  <a:lnTo>
                    <a:pt x="606" y="1121"/>
                  </a:lnTo>
                  <a:cubicBezTo>
                    <a:pt x="606" y="660"/>
                    <a:pt x="982" y="285"/>
                    <a:pt x="1443" y="285"/>
                  </a:cubicBezTo>
                  <a:close/>
                  <a:moveTo>
                    <a:pt x="1443" y="1"/>
                  </a:moveTo>
                  <a:cubicBezTo>
                    <a:pt x="825" y="1"/>
                    <a:pt x="322" y="503"/>
                    <a:pt x="322" y="1121"/>
                  </a:cubicBezTo>
                  <a:lnTo>
                    <a:pt x="322" y="1498"/>
                  </a:lnTo>
                  <a:lnTo>
                    <a:pt x="315" y="1498"/>
                  </a:lnTo>
                  <a:cubicBezTo>
                    <a:pt x="141" y="1498"/>
                    <a:pt x="1" y="1639"/>
                    <a:pt x="1" y="1812"/>
                  </a:cubicBezTo>
                  <a:lnTo>
                    <a:pt x="1" y="3230"/>
                  </a:lnTo>
                  <a:cubicBezTo>
                    <a:pt x="1" y="3404"/>
                    <a:pt x="141" y="3544"/>
                    <a:pt x="315" y="3544"/>
                  </a:cubicBezTo>
                  <a:lnTo>
                    <a:pt x="2596" y="3544"/>
                  </a:lnTo>
                  <a:cubicBezTo>
                    <a:pt x="2770" y="3544"/>
                    <a:pt x="2912" y="3404"/>
                    <a:pt x="2912" y="3230"/>
                  </a:cubicBezTo>
                  <a:lnTo>
                    <a:pt x="2912" y="1812"/>
                  </a:lnTo>
                  <a:cubicBezTo>
                    <a:pt x="2912" y="1639"/>
                    <a:pt x="2771" y="1498"/>
                    <a:pt x="2596" y="1498"/>
                  </a:cubicBezTo>
                  <a:lnTo>
                    <a:pt x="2562" y="1498"/>
                  </a:lnTo>
                  <a:lnTo>
                    <a:pt x="2562" y="1121"/>
                  </a:lnTo>
                  <a:cubicBezTo>
                    <a:pt x="2562" y="503"/>
                    <a:pt x="2060" y="1"/>
                    <a:pt x="1443" y="1"/>
                  </a:cubicBez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sp>
          <p:nvSpPr>
            <p:cNvPr id="642" name="Google Shape;642;p42"/>
            <p:cNvSpPr/>
            <p:nvPr/>
          </p:nvSpPr>
          <p:spPr>
            <a:xfrm>
              <a:off x="1870975" y="1223425"/>
              <a:ext cx="18950" cy="31675"/>
            </a:xfrm>
            <a:custGeom>
              <a:avLst/>
              <a:gdLst/>
              <a:ahLst/>
              <a:cxnLst/>
              <a:rect l="l" t="t" r="r" b="b"/>
              <a:pathLst>
                <a:path w="758" h="1267" extrusionOk="0">
                  <a:moveTo>
                    <a:pt x="393" y="1"/>
                  </a:moveTo>
                  <a:cubicBezTo>
                    <a:pt x="368" y="1"/>
                    <a:pt x="343" y="3"/>
                    <a:pt x="318" y="8"/>
                  </a:cubicBezTo>
                  <a:cubicBezTo>
                    <a:pt x="179" y="36"/>
                    <a:pt x="64" y="149"/>
                    <a:pt x="35" y="288"/>
                  </a:cubicBezTo>
                  <a:cubicBezTo>
                    <a:pt x="0" y="454"/>
                    <a:pt x="80" y="606"/>
                    <a:pt x="208" y="681"/>
                  </a:cubicBezTo>
                  <a:cubicBezTo>
                    <a:pt x="234" y="697"/>
                    <a:pt x="249" y="726"/>
                    <a:pt x="241" y="754"/>
                  </a:cubicBezTo>
                  <a:lnTo>
                    <a:pt x="178" y="989"/>
                  </a:lnTo>
                  <a:cubicBezTo>
                    <a:pt x="140" y="1129"/>
                    <a:pt x="245" y="1266"/>
                    <a:pt x="390" y="1266"/>
                  </a:cubicBezTo>
                  <a:cubicBezTo>
                    <a:pt x="535" y="1266"/>
                    <a:pt x="639" y="1129"/>
                    <a:pt x="601" y="989"/>
                  </a:cubicBezTo>
                  <a:lnTo>
                    <a:pt x="539" y="757"/>
                  </a:lnTo>
                  <a:cubicBezTo>
                    <a:pt x="530" y="728"/>
                    <a:pt x="546" y="698"/>
                    <a:pt x="573" y="683"/>
                  </a:cubicBezTo>
                  <a:cubicBezTo>
                    <a:pt x="683" y="621"/>
                    <a:pt x="758" y="502"/>
                    <a:pt x="758" y="366"/>
                  </a:cubicBezTo>
                  <a:cubicBezTo>
                    <a:pt x="758" y="164"/>
                    <a:pt x="594" y="1"/>
                    <a:pt x="393" y="1"/>
                  </a:cubicBezTo>
                  <a:close/>
                </a:path>
              </a:pathLst>
            </a:custGeom>
            <a:gradFill>
              <a:gsLst>
                <a:gs pos="0">
                  <a:schemeClr val="lt2"/>
                </a:gs>
                <a:gs pos="100000">
                  <a:schemeClr val="accent1"/>
                </a:gs>
              </a:gsLst>
              <a:lin ang="10800025" scaled="0"/>
            </a:gra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sp>
          <p:nvSpPr>
            <p:cNvPr id="643" name="Google Shape;643;p42"/>
            <p:cNvSpPr/>
            <p:nvPr/>
          </p:nvSpPr>
          <p:spPr>
            <a:xfrm>
              <a:off x="1844300" y="1271200"/>
              <a:ext cx="72800" cy="6775"/>
            </a:xfrm>
            <a:custGeom>
              <a:avLst/>
              <a:gdLst/>
              <a:ahLst/>
              <a:cxnLst/>
              <a:rect l="l" t="t" r="r" b="b"/>
              <a:pathLst>
                <a:path w="2912" h="271" extrusionOk="0">
                  <a:moveTo>
                    <a:pt x="135" y="1"/>
                  </a:moveTo>
                  <a:cubicBezTo>
                    <a:pt x="61" y="1"/>
                    <a:pt x="1" y="61"/>
                    <a:pt x="1" y="135"/>
                  </a:cubicBezTo>
                  <a:cubicBezTo>
                    <a:pt x="1" y="210"/>
                    <a:pt x="61" y="271"/>
                    <a:pt x="135" y="271"/>
                  </a:cubicBezTo>
                  <a:lnTo>
                    <a:pt x="2776" y="271"/>
                  </a:lnTo>
                  <a:cubicBezTo>
                    <a:pt x="2850" y="271"/>
                    <a:pt x="2912" y="210"/>
                    <a:pt x="2912" y="135"/>
                  </a:cubicBezTo>
                  <a:cubicBezTo>
                    <a:pt x="2912" y="61"/>
                    <a:pt x="2851" y="1"/>
                    <a:pt x="2776" y="1"/>
                  </a:cubicBez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sp>
          <p:nvSpPr>
            <p:cNvPr id="644" name="Google Shape;644;p42"/>
            <p:cNvSpPr/>
            <p:nvPr/>
          </p:nvSpPr>
          <p:spPr>
            <a:xfrm>
              <a:off x="1844300" y="1282625"/>
              <a:ext cx="72800" cy="6750"/>
            </a:xfrm>
            <a:custGeom>
              <a:avLst/>
              <a:gdLst/>
              <a:ahLst/>
              <a:cxnLst/>
              <a:rect l="l" t="t" r="r" b="b"/>
              <a:pathLst>
                <a:path w="2912" h="270" extrusionOk="0">
                  <a:moveTo>
                    <a:pt x="135" y="1"/>
                  </a:moveTo>
                  <a:cubicBezTo>
                    <a:pt x="61" y="1"/>
                    <a:pt x="1" y="61"/>
                    <a:pt x="1" y="135"/>
                  </a:cubicBezTo>
                  <a:cubicBezTo>
                    <a:pt x="1" y="209"/>
                    <a:pt x="61" y="270"/>
                    <a:pt x="135" y="270"/>
                  </a:cubicBezTo>
                  <a:lnTo>
                    <a:pt x="2776" y="270"/>
                  </a:lnTo>
                  <a:cubicBezTo>
                    <a:pt x="2850" y="270"/>
                    <a:pt x="2912" y="209"/>
                    <a:pt x="2912" y="135"/>
                  </a:cubicBezTo>
                  <a:cubicBezTo>
                    <a:pt x="2912" y="61"/>
                    <a:pt x="2851" y="1"/>
                    <a:pt x="2776" y="1"/>
                  </a:cubicBez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grpSp>
      <p:sp>
        <p:nvSpPr>
          <p:cNvPr id="21" name="Google Shape;618;p42">
            <a:extLst>
              <a:ext uri="{FF2B5EF4-FFF2-40B4-BE49-F238E27FC236}">
                <a16:creationId xmlns:a16="http://schemas.microsoft.com/office/drawing/2014/main" id="{9D588887-E47B-2001-A699-0213DD646C0A}"/>
              </a:ext>
            </a:extLst>
          </p:cNvPr>
          <p:cNvSpPr/>
          <p:nvPr/>
        </p:nvSpPr>
        <p:spPr>
          <a:xfrm>
            <a:off x="682061" y="3009756"/>
            <a:ext cx="4440342" cy="2493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sp>
        <p:nvSpPr>
          <p:cNvPr id="22" name="Google Shape;618;p42">
            <a:extLst>
              <a:ext uri="{FF2B5EF4-FFF2-40B4-BE49-F238E27FC236}">
                <a16:creationId xmlns:a16="http://schemas.microsoft.com/office/drawing/2014/main" id="{265C2581-6B81-7A8F-A01E-14F8A1971482}"/>
              </a:ext>
            </a:extLst>
          </p:cNvPr>
          <p:cNvSpPr/>
          <p:nvPr/>
        </p:nvSpPr>
        <p:spPr>
          <a:xfrm>
            <a:off x="659376" y="5892240"/>
            <a:ext cx="4440342" cy="2493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sp>
        <p:nvSpPr>
          <p:cNvPr id="23" name="Google Shape;618;p42">
            <a:extLst>
              <a:ext uri="{FF2B5EF4-FFF2-40B4-BE49-F238E27FC236}">
                <a16:creationId xmlns:a16="http://schemas.microsoft.com/office/drawing/2014/main" id="{5173A48E-A466-5BB0-196F-EEF43883DDA2}"/>
              </a:ext>
            </a:extLst>
          </p:cNvPr>
          <p:cNvSpPr/>
          <p:nvPr/>
        </p:nvSpPr>
        <p:spPr>
          <a:xfrm>
            <a:off x="12103004" y="2953716"/>
            <a:ext cx="4440342" cy="2493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sp>
        <p:nvSpPr>
          <p:cNvPr id="24" name="Google Shape;618;p42">
            <a:extLst>
              <a:ext uri="{FF2B5EF4-FFF2-40B4-BE49-F238E27FC236}">
                <a16:creationId xmlns:a16="http://schemas.microsoft.com/office/drawing/2014/main" id="{6E6047B5-4080-606F-2BB1-21900549FF5E}"/>
              </a:ext>
            </a:extLst>
          </p:cNvPr>
          <p:cNvSpPr/>
          <p:nvPr/>
        </p:nvSpPr>
        <p:spPr>
          <a:xfrm>
            <a:off x="6428217" y="2953716"/>
            <a:ext cx="4440342" cy="2493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grpSp>
        <p:nvGrpSpPr>
          <p:cNvPr id="9" name="Group 8">
            <a:extLst>
              <a:ext uri="{FF2B5EF4-FFF2-40B4-BE49-F238E27FC236}">
                <a16:creationId xmlns:a16="http://schemas.microsoft.com/office/drawing/2014/main" id="{F2F2C1C7-F33B-0E4D-0E6D-5BE37857097A}"/>
              </a:ext>
            </a:extLst>
          </p:cNvPr>
          <p:cNvGrpSpPr/>
          <p:nvPr/>
        </p:nvGrpSpPr>
        <p:grpSpPr>
          <a:xfrm>
            <a:off x="4463148" y="4441546"/>
            <a:ext cx="1457400" cy="1457400"/>
            <a:chOff x="7188250" y="4584676"/>
            <a:chExt cx="1457400" cy="1457400"/>
          </a:xfrm>
        </p:grpSpPr>
        <p:sp>
          <p:nvSpPr>
            <p:cNvPr id="628" name="Google Shape;628;p42"/>
            <p:cNvSpPr/>
            <p:nvPr/>
          </p:nvSpPr>
          <p:spPr>
            <a:xfrm>
              <a:off x="7293150" y="4689676"/>
              <a:ext cx="1247400" cy="1247400"/>
            </a:xfrm>
            <a:prstGeom prst="ellipse">
              <a:avLst/>
            </a:prstGeom>
            <a:gradFill>
              <a:gsLst>
                <a:gs pos="0">
                  <a:srgbClr val="002060"/>
                </a:gs>
                <a:gs pos="100000">
                  <a:srgbClr val="163579"/>
                </a:gs>
                <a:gs pos="100000">
                  <a:schemeClr val="accent3"/>
                </a:gs>
              </a:gsLst>
              <a:lin ang="5400700" scaled="0"/>
            </a:gra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sp>
          <p:nvSpPr>
            <p:cNvPr id="653" name="Google Shape;653;p42"/>
            <p:cNvSpPr/>
            <p:nvPr/>
          </p:nvSpPr>
          <p:spPr>
            <a:xfrm>
              <a:off x="7188250" y="4584676"/>
              <a:ext cx="1457400" cy="1457400"/>
            </a:xfrm>
            <a:prstGeom prst="ellipse">
              <a:avLst/>
            </a:prstGeom>
            <a:noFill/>
            <a:ln w="19050" cap="flat" cmpd="sng">
              <a:solidFill>
                <a:srgbClr val="002060"/>
              </a:solidFill>
              <a:prstDash val="solid"/>
              <a:round/>
              <a:headEnd type="none" w="sm" len="sm"/>
              <a:tailEnd type="none" w="sm" len="sm"/>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grpSp>
      <p:sp>
        <p:nvSpPr>
          <p:cNvPr id="658" name="Google Shape;658;p42"/>
          <p:cNvSpPr txBox="1">
            <a:spLocks noGrp="1"/>
          </p:cNvSpPr>
          <p:nvPr>
            <p:ph type="title" idx="13"/>
          </p:nvPr>
        </p:nvSpPr>
        <p:spPr>
          <a:xfrm rot="1415">
            <a:off x="4463144" y="4636822"/>
            <a:ext cx="1457400" cy="1054800"/>
          </a:xfrm>
          <a:prstGeom prst="rect">
            <a:avLst/>
          </a:prstGeom>
        </p:spPr>
        <p:txBody>
          <a:bodyPr spcFirstLastPara="1" wrap="square" lIns="182850" tIns="182850" rIns="182850" bIns="182850" anchor="ctr" anchorCtr="0">
            <a:noAutofit/>
          </a:bodyPr>
          <a:lstStyle/>
          <a:p>
            <a:r>
              <a:rPr lang="en"/>
              <a:t>01</a:t>
            </a:r>
            <a:endParaRPr/>
          </a:p>
        </p:txBody>
      </p:sp>
      <p:sp>
        <p:nvSpPr>
          <p:cNvPr id="25" name="Google Shape;618;p42">
            <a:extLst>
              <a:ext uri="{FF2B5EF4-FFF2-40B4-BE49-F238E27FC236}">
                <a16:creationId xmlns:a16="http://schemas.microsoft.com/office/drawing/2014/main" id="{B100C3F4-2056-6B9F-A798-37DE886CFAB0}"/>
              </a:ext>
            </a:extLst>
          </p:cNvPr>
          <p:cNvSpPr/>
          <p:nvPr/>
        </p:nvSpPr>
        <p:spPr>
          <a:xfrm>
            <a:off x="6428217" y="5898946"/>
            <a:ext cx="4440342" cy="2493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sp>
        <p:nvSpPr>
          <p:cNvPr id="26" name="Google Shape;618;p42">
            <a:extLst>
              <a:ext uri="{FF2B5EF4-FFF2-40B4-BE49-F238E27FC236}">
                <a16:creationId xmlns:a16="http://schemas.microsoft.com/office/drawing/2014/main" id="{44E8C12B-A6E0-A105-58D1-3D4057C83A07}"/>
              </a:ext>
            </a:extLst>
          </p:cNvPr>
          <p:cNvSpPr/>
          <p:nvPr/>
        </p:nvSpPr>
        <p:spPr>
          <a:xfrm>
            <a:off x="12125797" y="5876269"/>
            <a:ext cx="4440342" cy="2493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sp>
        <p:nvSpPr>
          <p:cNvPr id="619" name="Google Shape;619;p42"/>
          <p:cNvSpPr/>
          <p:nvPr/>
        </p:nvSpPr>
        <p:spPr>
          <a:xfrm>
            <a:off x="818498" y="3394427"/>
            <a:ext cx="4253190" cy="731400"/>
          </a:xfrm>
          <a:prstGeom prst="roundRect">
            <a:avLst>
              <a:gd name="adj" fmla="val 50000"/>
            </a:avLst>
          </a:pr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sp>
        <p:nvSpPr>
          <p:cNvPr id="621" name="Google Shape;621;p42"/>
          <p:cNvSpPr txBox="1">
            <a:spLocks noGrp="1"/>
          </p:cNvSpPr>
          <p:nvPr>
            <p:ph type="title"/>
          </p:nvPr>
        </p:nvSpPr>
        <p:spPr>
          <a:xfrm>
            <a:off x="547820" y="3383049"/>
            <a:ext cx="4761599" cy="708000"/>
          </a:xfrm>
          <a:prstGeom prst="rect">
            <a:avLst/>
          </a:prstGeom>
        </p:spPr>
        <p:txBody>
          <a:bodyPr spcFirstLastPara="1" wrap="square" lIns="182850" tIns="182850" rIns="182850" bIns="182850" anchor="ctr" anchorCtr="0">
            <a:noAutofit/>
          </a:bodyPr>
          <a:lstStyle/>
          <a:p>
            <a:r>
              <a:rPr lang="en-US" sz="2400" err="1"/>
              <a:t>Giới</a:t>
            </a:r>
            <a:r>
              <a:rPr lang="en-US" sz="2400"/>
              <a:t> </a:t>
            </a:r>
            <a:r>
              <a:rPr lang="en-US" sz="2400" err="1"/>
              <a:t>thiệu</a:t>
            </a:r>
            <a:r>
              <a:rPr lang="en-US" sz="2400"/>
              <a:t> </a:t>
            </a:r>
            <a:r>
              <a:rPr lang="en-US" sz="2400" err="1"/>
              <a:t>về</a:t>
            </a:r>
            <a:r>
              <a:rPr lang="en-US" sz="2400"/>
              <a:t> Power BI</a:t>
            </a:r>
            <a:endParaRPr sz="2400"/>
          </a:p>
        </p:txBody>
      </p:sp>
      <p:cxnSp>
        <p:nvCxnSpPr>
          <p:cNvPr id="27" name="Google Shape;620;p42">
            <a:extLst>
              <a:ext uri="{FF2B5EF4-FFF2-40B4-BE49-F238E27FC236}">
                <a16:creationId xmlns:a16="http://schemas.microsoft.com/office/drawing/2014/main" id="{143582C9-D764-D188-841E-84B4B7A24373}"/>
              </a:ext>
            </a:extLst>
          </p:cNvPr>
          <p:cNvCxnSpPr>
            <a:cxnSpLocks/>
          </p:cNvCxnSpPr>
          <p:nvPr/>
        </p:nvCxnSpPr>
        <p:spPr>
          <a:xfrm flipV="1">
            <a:off x="1831462" y="5184583"/>
            <a:ext cx="2238377" cy="20722"/>
          </a:xfrm>
          <a:prstGeom prst="straightConnector1">
            <a:avLst/>
          </a:prstGeom>
          <a:noFill/>
          <a:ln w="9525" cap="flat" cmpd="sng">
            <a:solidFill>
              <a:schemeClr val="dk2"/>
            </a:solidFill>
            <a:prstDash val="solid"/>
            <a:round/>
            <a:headEnd type="none" w="med" len="med"/>
            <a:tailEnd type="none" w="med" len="med"/>
          </a:ln>
        </p:spPr>
      </p:cxnSp>
      <p:sp>
        <p:nvSpPr>
          <p:cNvPr id="622" name="Google Shape;622;p42"/>
          <p:cNvSpPr txBox="1">
            <a:spLocks noGrp="1"/>
          </p:cNvSpPr>
          <p:nvPr>
            <p:ph type="subTitle" idx="1"/>
          </p:nvPr>
        </p:nvSpPr>
        <p:spPr>
          <a:xfrm>
            <a:off x="1355395" y="4255764"/>
            <a:ext cx="3093673" cy="828238"/>
          </a:xfrm>
          <a:prstGeom prst="rect">
            <a:avLst/>
          </a:prstGeom>
        </p:spPr>
        <p:txBody>
          <a:bodyPr spcFirstLastPara="1" wrap="square" lIns="182850" tIns="182850" rIns="182850" bIns="182850" anchor="ctr" anchorCtr="0">
            <a:noAutofit/>
          </a:bodyPr>
          <a:lstStyle/>
          <a:p>
            <a:pPr marL="0" indent="0"/>
            <a:r>
              <a:rPr lang="en-US" err="1"/>
              <a:t>Sơ</a:t>
            </a:r>
            <a:r>
              <a:rPr lang="en-US"/>
              <a:t> </a:t>
            </a:r>
            <a:r>
              <a:rPr lang="en-US" err="1"/>
              <a:t>lược</a:t>
            </a:r>
            <a:r>
              <a:rPr lang="en-US"/>
              <a:t> </a:t>
            </a:r>
            <a:r>
              <a:rPr lang="en-US" err="1"/>
              <a:t>về</a:t>
            </a:r>
            <a:r>
              <a:rPr lang="en-US"/>
              <a:t> Power BI</a:t>
            </a:r>
            <a:endParaRPr/>
          </a:p>
        </p:txBody>
      </p:sp>
      <p:grpSp>
        <p:nvGrpSpPr>
          <p:cNvPr id="36" name="Group 35">
            <a:extLst>
              <a:ext uri="{FF2B5EF4-FFF2-40B4-BE49-F238E27FC236}">
                <a16:creationId xmlns:a16="http://schemas.microsoft.com/office/drawing/2014/main" id="{B1899F1A-63FF-0D6D-7260-6E331776485A}"/>
              </a:ext>
            </a:extLst>
          </p:cNvPr>
          <p:cNvGrpSpPr/>
          <p:nvPr/>
        </p:nvGrpSpPr>
        <p:grpSpPr>
          <a:xfrm>
            <a:off x="10175285" y="4424615"/>
            <a:ext cx="1457400" cy="1457400"/>
            <a:chOff x="7188250" y="4584676"/>
            <a:chExt cx="1457400" cy="1457400"/>
          </a:xfrm>
        </p:grpSpPr>
        <p:sp>
          <p:nvSpPr>
            <p:cNvPr id="37" name="Google Shape;628;p42">
              <a:extLst>
                <a:ext uri="{FF2B5EF4-FFF2-40B4-BE49-F238E27FC236}">
                  <a16:creationId xmlns:a16="http://schemas.microsoft.com/office/drawing/2014/main" id="{3D108E52-BC0A-DB08-A38B-FDF30A88EEAC}"/>
                </a:ext>
              </a:extLst>
            </p:cNvPr>
            <p:cNvSpPr/>
            <p:nvPr/>
          </p:nvSpPr>
          <p:spPr>
            <a:xfrm>
              <a:off x="7293150" y="4689676"/>
              <a:ext cx="1247400" cy="1247400"/>
            </a:xfrm>
            <a:prstGeom prst="ellipse">
              <a:avLst/>
            </a:prstGeom>
            <a:gradFill>
              <a:gsLst>
                <a:gs pos="0">
                  <a:srgbClr val="002060"/>
                </a:gs>
                <a:gs pos="100000">
                  <a:srgbClr val="163579"/>
                </a:gs>
                <a:gs pos="100000">
                  <a:schemeClr val="accent3"/>
                </a:gs>
              </a:gsLst>
              <a:lin ang="5400700" scaled="0"/>
            </a:gra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sp>
          <p:nvSpPr>
            <p:cNvPr id="38" name="Google Shape;653;p42">
              <a:extLst>
                <a:ext uri="{FF2B5EF4-FFF2-40B4-BE49-F238E27FC236}">
                  <a16:creationId xmlns:a16="http://schemas.microsoft.com/office/drawing/2014/main" id="{1D69E2A2-ACC5-89CC-2D68-652312AF350C}"/>
                </a:ext>
              </a:extLst>
            </p:cNvPr>
            <p:cNvSpPr/>
            <p:nvPr/>
          </p:nvSpPr>
          <p:spPr>
            <a:xfrm>
              <a:off x="7188250" y="4584676"/>
              <a:ext cx="1457400" cy="1457400"/>
            </a:xfrm>
            <a:prstGeom prst="ellipse">
              <a:avLst/>
            </a:prstGeom>
            <a:noFill/>
            <a:ln w="19050" cap="flat" cmpd="sng">
              <a:solidFill>
                <a:srgbClr val="002060"/>
              </a:solidFill>
              <a:prstDash val="solid"/>
              <a:round/>
              <a:headEnd type="none" w="sm" len="sm"/>
              <a:tailEnd type="none" w="sm" len="sm"/>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grpSp>
      <p:sp>
        <p:nvSpPr>
          <p:cNvPr id="39" name="Google Shape;658;p42">
            <a:extLst>
              <a:ext uri="{FF2B5EF4-FFF2-40B4-BE49-F238E27FC236}">
                <a16:creationId xmlns:a16="http://schemas.microsoft.com/office/drawing/2014/main" id="{EE3351A5-23DA-08E3-9A67-740AA64EE8AC}"/>
              </a:ext>
            </a:extLst>
          </p:cNvPr>
          <p:cNvSpPr txBox="1">
            <a:spLocks/>
          </p:cNvSpPr>
          <p:nvPr/>
        </p:nvSpPr>
        <p:spPr>
          <a:xfrm rot="1415">
            <a:off x="10175281" y="4619891"/>
            <a:ext cx="1457400" cy="10548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exend"/>
              <a:buNone/>
              <a:defRPr sz="5600"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2pPr>
            <a:lvl3pPr marR="0" lvl="2"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3pPr>
            <a:lvl4pPr marR="0" lvl="3"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4pPr>
            <a:lvl5pPr marR="0" lvl="4"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5pPr>
            <a:lvl6pPr marR="0" lvl="5"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6pPr>
            <a:lvl7pPr marR="0" lvl="6"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7pPr>
            <a:lvl8pPr marR="0" lvl="7"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8pPr>
            <a:lvl9pPr marR="0" lvl="8"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9pPr>
          </a:lstStyle>
          <a:p>
            <a:r>
              <a:rPr lang="en" kern="0"/>
              <a:t>02</a:t>
            </a:r>
          </a:p>
        </p:txBody>
      </p:sp>
      <p:sp>
        <p:nvSpPr>
          <p:cNvPr id="40" name="Google Shape;619;p42">
            <a:extLst>
              <a:ext uri="{FF2B5EF4-FFF2-40B4-BE49-F238E27FC236}">
                <a16:creationId xmlns:a16="http://schemas.microsoft.com/office/drawing/2014/main" id="{3051CF02-42A6-44E8-36B9-0C8DA540B57B}"/>
              </a:ext>
            </a:extLst>
          </p:cNvPr>
          <p:cNvSpPr/>
          <p:nvPr/>
        </p:nvSpPr>
        <p:spPr>
          <a:xfrm>
            <a:off x="6530635" y="3377496"/>
            <a:ext cx="4253190" cy="731400"/>
          </a:xfrm>
          <a:prstGeom prst="roundRect">
            <a:avLst>
              <a:gd name="adj" fmla="val 50000"/>
            </a:avLst>
          </a:pr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sp>
        <p:nvSpPr>
          <p:cNvPr id="41" name="Google Shape;621;p42">
            <a:extLst>
              <a:ext uri="{FF2B5EF4-FFF2-40B4-BE49-F238E27FC236}">
                <a16:creationId xmlns:a16="http://schemas.microsoft.com/office/drawing/2014/main" id="{FF6491CE-E594-9774-BC8E-C8E93E5D65D7}"/>
              </a:ext>
            </a:extLst>
          </p:cNvPr>
          <p:cNvSpPr txBox="1">
            <a:spLocks/>
          </p:cNvSpPr>
          <p:nvPr/>
        </p:nvSpPr>
        <p:spPr>
          <a:xfrm>
            <a:off x="6259957" y="3366118"/>
            <a:ext cx="4761599" cy="7080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exend"/>
              <a:buNone/>
              <a:defRPr sz="4000" b="1" i="0" u="none" strike="noStrike" cap="none">
                <a:solidFill>
                  <a:schemeClr val="dk1"/>
                </a:solidFill>
                <a:latin typeface="Lexend"/>
                <a:ea typeface="Lexend"/>
                <a:cs typeface="Lexend"/>
                <a:sym typeface="Lexend"/>
              </a:defRPr>
            </a:lvl1pPr>
            <a:lvl2pPr marR="0" lvl="1"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2pPr>
            <a:lvl3pPr marR="0" lvl="2"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3pPr>
            <a:lvl4pPr marR="0" lvl="3"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4pPr>
            <a:lvl5pPr marR="0" lvl="4"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5pPr>
            <a:lvl6pPr marR="0" lvl="5"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6pPr>
            <a:lvl7pPr marR="0" lvl="6"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7pPr>
            <a:lvl8pPr marR="0" lvl="7"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8pPr>
            <a:lvl9pPr marR="0" lvl="8"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9pPr>
          </a:lstStyle>
          <a:p>
            <a:r>
              <a:rPr lang="en-US" sz="2400" kern="0" err="1"/>
              <a:t>Tính</a:t>
            </a:r>
            <a:r>
              <a:rPr lang="en-US" sz="2400" kern="0"/>
              <a:t> </a:t>
            </a:r>
            <a:r>
              <a:rPr lang="en-US" sz="2400" kern="0" err="1"/>
              <a:t>năng</a:t>
            </a:r>
            <a:r>
              <a:rPr lang="en-US" sz="2400" kern="0"/>
              <a:t> </a:t>
            </a:r>
            <a:r>
              <a:rPr lang="en-US" sz="2400" kern="0" err="1"/>
              <a:t>của</a:t>
            </a:r>
            <a:r>
              <a:rPr lang="en-US" sz="2400" kern="0"/>
              <a:t> Power BI</a:t>
            </a:r>
          </a:p>
        </p:txBody>
      </p:sp>
      <p:cxnSp>
        <p:nvCxnSpPr>
          <p:cNvPr id="42" name="Google Shape;620;p42">
            <a:extLst>
              <a:ext uri="{FF2B5EF4-FFF2-40B4-BE49-F238E27FC236}">
                <a16:creationId xmlns:a16="http://schemas.microsoft.com/office/drawing/2014/main" id="{E324B921-F8DD-3B7D-CE54-1AE8BF2D0603}"/>
              </a:ext>
            </a:extLst>
          </p:cNvPr>
          <p:cNvCxnSpPr>
            <a:cxnSpLocks/>
          </p:cNvCxnSpPr>
          <p:nvPr/>
        </p:nvCxnSpPr>
        <p:spPr>
          <a:xfrm flipV="1">
            <a:off x="7543599" y="5167652"/>
            <a:ext cx="2238377" cy="20722"/>
          </a:xfrm>
          <a:prstGeom prst="straightConnector1">
            <a:avLst/>
          </a:prstGeom>
          <a:noFill/>
          <a:ln w="9525" cap="flat" cmpd="sng">
            <a:solidFill>
              <a:schemeClr val="dk2"/>
            </a:solidFill>
            <a:prstDash val="solid"/>
            <a:round/>
            <a:headEnd type="none" w="med" len="med"/>
            <a:tailEnd type="none" w="med" len="med"/>
          </a:ln>
        </p:spPr>
      </p:cxnSp>
      <p:sp>
        <p:nvSpPr>
          <p:cNvPr id="43" name="Google Shape;622;p42">
            <a:extLst>
              <a:ext uri="{FF2B5EF4-FFF2-40B4-BE49-F238E27FC236}">
                <a16:creationId xmlns:a16="http://schemas.microsoft.com/office/drawing/2014/main" id="{684394D0-5072-4FE8-7518-23F00D46D10B}"/>
              </a:ext>
            </a:extLst>
          </p:cNvPr>
          <p:cNvSpPr txBox="1">
            <a:spLocks/>
          </p:cNvSpPr>
          <p:nvPr/>
        </p:nvSpPr>
        <p:spPr>
          <a:xfrm>
            <a:off x="7067532" y="4238833"/>
            <a:ext cx="3093673" cy="828238"/>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1pPr>
            <a:lvl2pPr marL="914400" marR="0" lvl="1" indent="-317500" algn="r" rtl="0">
              <a:lnSpc>
                <a:spcPct val="100000"/>
              </a:lnSpc>
              <a:spcBef>
                <a:spcPts val="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2pPr>
            <a:lvl3pPr marL="1371600" marR="0" lvl="2"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3pPr>
            <a:lvl4pPr marL="1828800" marR="0" lvl="3"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4pPr>
            <a:lvl5pPr marL="2286000" marR="0" lvl="4"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5pPr>
            <a:lvl6pPr marL="2743200" marR="0" lvl="5"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6pPr>
            <a:lvl7pPr marL="3200400" marR="0" lvl="6"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7pPr>
            <a:lvl8pPr marL="3657600" marR="0" lvl="7"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8pPr>
            <a:lvl9pPr marL="4114800" marR="0" lvl="8" indent="-317500" algn="r" rtl="0">
              <a:lnSpc>
                <a:spcPct val="100000"/>
              </a:lnSpc>
              <a:spcBef>
                <a:spcPts val="3200"/>
              </a:spcBef>
              <a:spcAft>
                <a:spcPts val="3200"/>
              </a:spcAft>
              <a:buClr>
                <a:schemeClr val="dk1"/>
              </a:buClr>
              <a:buSzPts val="1400"/>
              <a:buFont typeface="Mukta"/>
              <a:buNone/>
              <a:defRPr sz="2800" b="0" i="0" u="none" strike="noStrike" cap="none">
                <a:solidFill>
                  <a:schemeClr val="dk1"/>
                </a:solidFill>
                <a:latin typeface="Mukta"/>
                <a:ea typeface="Mukta"/>
                <a:cs typeface="Mukta"/>
                <a:sym typeface="Mukta"/>
              </a:defRPr>
            </a:lvl9pPr>
          </a:lstStyle>
          <a:p>
            <a:pPr marL="0" indent="0"/>
            <a:r>
              <a:rPr lang="en-US" kern="0" err="1"/>
              <a:t>Các</a:t>
            </a:r>
            <a:r>
              <a:rPr lang="en-US" kern="0"/>
              <a:t> </a:t>
            </a:r>
            <a:r>
              <a:rPr lang="en-US" kern="0" err="1"/>
              <a:t>tính</a:t>
            </a:r>
            <a:r>
              <a:rPr lang="en-US" kern="0"/>
              <a:t> </a:t>
            </a:r>
            <a:r>
              <a:rPr lang="en-US" kern="0" err="1"/>
              <a:t>năng</a:t>
            </a:r>
            <a:r>
              <a:rPr lang="en-US" kern="0"/>
              <a:t> </a:t>
            </a:r>
            <a:r>
              <a:rPr lang="en-US" kern="0" err="1"/>
              <a:t>của</a:t>
            </a:r>
            <a:r>
              <a:rPr lang="en-US" kern="0"/>
              <a:t> Power BI</a:t>
            </a:r>
          </a:p>
        </p:txBody>
      </p:sp>
      <p:grpSp>
        <p:nvGrpSpPr>
          <p:cNvPr id="44" name="Group 43">
            <a:extLst>
              <a:ext uri="{FF2B5EF4-FFF2-40B4-BE49-F238E27FC236}">
                <a16:creationId xmlns:a16="http://schemas.microsoft.com/office/drawing/2014/main" id="{3E609E6C-44A5-420B-AB90-900B845D7BC2}"/>
              </a:ext>
            </a:extLst>
          </p:cNvPr>
          <p:cNvGrpSpPr/>
          <p:nvPr/>
        </p:nvGrpSpPr>
        <p:grpSpPr>
          <a:xfrm>
            <a:off x="15882408" y="4365723"/>
            <a:ext cx="1457400" cy="1457400"/>
            <a:chOff x="7188250" y="4584676"/>
            <a:chExt cx="1457400" cy="1457400"/>
          </a:xfrm>
        </p:grpSpPr>
        <p:sp>
          <p:nvSpPr>
            <p:cNvPr id="45" name="Google Shape;628;p42">
              <a:extLst>
                <a:ext uri="{FF2B5EF4-FFF2-40B4-BE49-F238E27FC236}">
                  <a16:creationId xmlns:a16="http://schemas.microsoft.com/office/drawing/2014/main" id="{61FC9DDA-64D3-2E99-97E5-B7970F679455}"/>
                </a:ext>
              </a:extLst>
            </p:cNvPr>
            <p:cNvSpPr/>
            <p:nvPr/>
          </p:nvSpPr>
          <p:spPr>
            <a:xfrm>
              <a:off x="7293150" y="4689676"/>
              <a:ext cx="1247400" cy="1247400"/>
            </a:xfrm>
            <a:prstGeom prst="ellipse">
              <a:avLst/>
            </a:prstGeom>
            <a:gradFill>
              <a:gsLst>
                <a:gs pos="0">
                  <a:srgbClr val="002060"/>
                </a:gs>
                <a:gs pos="100000">
                  <a:srgbClr val="163579"/>
                </a:gs>
                <a:gs pos="100000">
                  <a:schemeClr val="accent3"/>
                </a:gs>
              </a:gsLst>
              <a:lin ang="5400700" scaled="0"/>
            </a:gra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sp>
          <p:nvSpPr>
            <p:cNvPr id="46" name="Google Shape;653;p42">
              <a:extLst>
                <a:ext uri="{FF2B5EF4-FFF2-40B4-BE49-F238E27FC236}">
                  <a16:creationId xmlns:a16="http://schemas.microsoft.com/office/drawing/2014/main" id="{CFBB13D3-7CA4-83C0-E980-B0EF3C7CD170}"/>
                </a:ext>
              </a:extLst>
            </p:cNvPr>
            <p:cNvSpPr/>
            <p:nvPr/>
          </p:nvSpPr>
          <p:spPr>
            <a:xfrm>
              <a:off x="7188250" y="4584676"/>
              <a:ext cx="1457400" cy="1457400"/>
            </a:xfrm>
            <a:prstGeom prst="ellipse">
              <a:avLst/>
            </a:prstGeom>
            <a:noFill/>
            <a:ln w="19050" cap="flat" cmpd="sng">
              <a:solidFill>
                <a:srgbClr val="002060"/>
              </a:solidFill>
              <a:prstDash val="solid"/>
              <a:round/>
              <a:headEnd type="none" w="sm" len="sm"/>
              <a:tailEnd type="none" w="sm" len="sm"/>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grpSp>
      <p:sp>
        <p:nvSpPr>
          <p:cNvPr id="47" name="Google Shape;658;p42">
            <a:extLst>
              <a:ext uri="{FF2B5EF4-FFF2-40B4-BE49-F238E27FC236}">
                <a16:creationId xmlns:a16="http://schemas.microsoft.com/office/drawing/2014/main" id="{93268D21-6B9D-035A-3355-19C240C6D548}"/>
              </a:ext>
            </a:extLst>
          </p:cNvPr>
          <p:cNvSpPr txBox="1">
            <a:spLocks/>
          </p:cNvSpPr>
          <p:nvPr/>
        </p:nvSpPr>
        <p:spPr>
          <a:xfrm rot="1415">
            <a:off x="15882404" y="4560999"/>
            <a:ext cx="1457400" cy="10548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exend"/>
              <a:buNone/>
              <a:defRPr sz="5600"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2pPr>
            <a:lvl3pPr marR="0" lvl="2"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3pPr>
            <a:lvl4pPr marR="0" lvl="3"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4pPr>
            <a:lvl5pPr marR="0" lvl="4"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5pPr>
            <a:lvl6pPr marR="0" lvl="5"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6pPr>
            <a:lvl7pPr marR="0" lvl="6"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7pPr>
            <a:lvl8pPr marR="0" lvl="7"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8pPr>
            <a:lvl9pPr marR="0" lvl="8"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9pPr>
          </a:lstStyle>
          <a:p>
            <a:r>
              <a:rPr lang="en" kern="0"/>
              <a:t>03</a:t>
            </a:r>
          </a:p>
        </p:txBody>
      </p:sp>
      <p:sp>
        <p:nvSpPr>
          <p:cNvPr id="48" name="Google Shape;619;p42">
            <a:extLst>
              <a:ext uri="{FF2B5EF4-FFF2-40B4-BE49-F238E27FC236}">
                <a16:creationId xmlns:a16="http://schemas.microsoft.com/office/drawing/2014/main" id="{738A57A8-EA50-5E37-CCDC-2C512F773CDF}"/>
              </a:ext>
            </a:extLst>
          </p:cNvPr>
          <p:cNvSpPr/>
          <p:nvPr/>
        </p:nvSpPr>
        <p:spPr>
          <a:xfrm>
            <a:off x="12237758" y="3318604"/>
            <a:ext cx="4253190" cy="731400"/>
          </a:xfrm>
          <a:prstGeom prst="roundRect">
            <a:avLst>
              <a:gd name="adj" fmla="val 50000"/>
            </a:avLst>
          </a:pr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sp>
        <p:nvSpPr>
          <p:cNvPr id="49" name="Google Shape;621;p42">
            <a:extLst>
              <a:ext uri="{FF2B5EF4-FFF2-40B4-BE49-F238E27FC236}">
                <a16:creationId xmlns:a16="http://schemas.microsoft.com/office/drawing/2014/main" id="{9562AE9F-4793-2D84-5AE7-7DCBAB9AE196}"/>
              </a:ext>
            </a:extLst>
          </p:cNvPr>
          <p:cNvSpPr txBox="1">
            <a:spLocks/>
          </p:cNvSpPr>
          <p:nvPr/>
        </p:nvSpPr>
        <p:spPr>
          <a:xfrm>
            <a:off x="12329038" y="3352388"/>
            <a:ext cx="4101764" cy="7080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exend"/>
              <a:buNone/>
              <a:defRPr sz="4000" b="1" i="0" u="none" strike="noStrike" cap="none">
                <a:solidFill>
                  <a:schemeClr val="dk1"/>
                </a:solidFill>
                <a:latin typeface="Lexend"/>
                <a:ea typeface="Lexend"/>
                <a:cs typeface="Lexend"/>
                <a:sym typeface="Lexend"/>
              </a:defRPr>
            </a:lvl1pPr>
            <a:lvl2pPr marR="0" lvl="1"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2pPr>
            <a:lvl3pPr marR="0" lvl="2"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3pPr>
            <a:lvl4pPr marR="0" lvl="3"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4pPr>
            <a:lvl5pPr marR="0" lvl="4"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5pPr>
            <a:lvl6pPr marR="0" lvl="5"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6pPr>
            <a:lvl7pPr marR="0" lvl="6"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7pPr>
            <a:lvl8pPr marR="0" lvl="7"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8pPr>
            <a:lvl9pPr marR="0" lvl="8"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9pPr>
          </a:lstStyle>
          <a:p>
            <a:r>
              <a:rPr lang="en-US" sz="2400" kern="0"/>
              <a:t>Demo </a:t>
            </a:r>
            <a:r>
              <a:rPr lang="en-US" sz="2400" kern="0" err="1"/>
              <a:t>cách</a:t>
            </a:r>
            <a:r>
              <a:rPr lang="en-US" sz="2400" kern="0"/>
              <a:t> </a:t>
            </a:r>
            <a:r>
              <a:rPr lang="en-US" sz="2400" kern="0" err="1"/>
              <a:t>sử</a:t>
            </a:r>
            <a:r>
              <a:rPr lang="en-US" sz="2400" kern="0"/>
              <a:t> </a:t>
            </a:r>
            <a:r>
              <a:rPr lang="en-US" sz="2400" kern="0" err="1"/>
              <a:t>dụng</a:t>
            </a:r>
            <a:r>
              <a:rPr lang="en-US" sz="2400" kern="0"/>
              <a:t> Power BI</a:t>
            </a:r>
          </a:p>
        </p:txBody>
      </p:sp>
      <p:cxnSp>
        <p:nvCxnSpPr>
          <p:cNvPr id="50" name="Google Shape;620;p42">
            <a:extLst>
              <a:ext uri="{FF2B5EF4-FFF2-40B4-BE49-F238E27FC236}">
                <a16:creationId xmlns:a16="http://schemas.microsoft.com/office/drawing/2014/main" id="{68B23AC4-52FD-8C50-644D-D045F34B26AD}"/>
              </a:ext>
            </a:extLst>
          </p:cNvPr>
          <p:cNvCxnSpPr>
            <a:cxnSpLocks/>
          </p:cNvCxnSpPr>
          <p:nvPr/>
        </p:nvCxnSpPr>
        <p:spPr>
          <a:xfrm flipV="1">
            <a:off x="13250722" y="5108760"/>
            <a:ext cx="2238377" cy="20722"/>
          </a:xfrm>
          <a:prstGeom prst="straightConnector1">
            <a:avLst/>
          </a:prstGeom>
          <a:noFill/>
          <a:ln w="9525" cap="flat" cmpd="sng">
            <a:solidFill>
              <a:schemeClr val="dk2"/>
            </a:solidFill>
            <a:prstDash val="solid"/>
            <a:round/>
            <a:headEnd type="none" w="med" len="med"/>
            <a:tailEnd type="none" w="med" len="med"/>
          </a:ln>
        </p:spPr>
      </p:cxnSp>
      <p:sp>
        <p:nvSpPr>
          <p:cNvPr id="51" name="Google Shape;622;p42">
            <a:extLst>
              <a:ext uri="{FF2B5EF4-FFF2-40B4-BE49-F238E27FC236}">
                <a16:creationId xmlns:a16="http://schemas.microsoft.com/office/drawing/2014/main" id="{D50D2A9C-8F5C-4E4A-3BE7-C110D9C7CF2A}"/>
              </a:ext>
            </a:extLst>
          </p:cNvPr>
          <p:cNvSpPr txBox="1">
            <a:spLocks/>
          </p:cNvSpPr>
          <p:nvPr/>
        </p:nvSpPr>
        <p:spPr>
          <a:xfrm>
            <a:off x="12774655" y="4179941"/>
            <a:ext cx="3093673" cy="828238"/>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1pPr>
            <a:lvl2pPr marL="914400" marR="0" lvl="1" indent="-317500" algn="r" rtl="0">
              <a:lnSpc>
                <a:spcPct val="100000"/>
              </a:lnSpc>
              <a:spcBef>
                <a:spcPts val="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2pPr>
            <a:lvl3pPr marL="1371600" marR="0" lvl="2"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3pPr>
            <a:lvl4pPr marL="1828800" marR="0" lvl="3"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4pPr>
            <a:lvl5pPr marL="2286000" marR="0" lvl="4"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5pPr>
            <a:lvl6pPr marL="2743200" marR="0" lvl="5"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6pPr>
            <a:lvl7pPr marL="3200400" marR="0" lvl="6"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7pPr>
            <a:lvl8pPr marL="3657600" marR="0" lvl="7"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8pPr>
            <a:lvl9pPr marL="4114800" marR="0" lvl="8" indent="-317500" algn="r" rtl="0">
              <a:lnSpc>
                <a:spcPct val="100000"/>
              </a:lnSpc>
              <a:spcBef>
                <a:spcPts val="3200"/>
              </a:spcBef>
              <a:spcAft>
                <a:spcPts val="3200"/>
              </a:spcAft>
              <a:buClr>
                <a:schemeClr val="dk1"/>
              </a:buClr>
              <a:buSzPts val="1400"/>
              <a:buFont typeface="Mukta"/>
              <a:buNone/>
              <a:defRPr sz="2800" b="0" i="0" u="none" strike="noStrike" cap="none">
                <a:solidFill>
                  <a:schemeClr val="dk1"/>
                </a:solidFill>
                <a:latin typeface="Mukta"/>
                <a:ea typeface="Mukta"/>
                <a:cs typeface="Mukta"/>
                <a:sym typeface="Mukta"/>
              </a:defRPr>
            </a:lvl9pPr>
          </a:lstStyle>
          <a:p>
            <a:pPr marL="0" indent="0"/>
            <a:r>
              <a:rPr lang="en-US" kern="0" err="1"/>
              <a:t>Hướng</a:t>
            </a:r>
            <a:r>
              <a:rPr lang="en-US" kern="0"/>
              <a:t> </a:t>
            </a:r>
            <a:r>
              <a:rPr lang="en-US" kern="0" err="1"/>
              <a:t>dẫn</a:t>
            </a:r>
            <a:r>
              <a:rPr lang="en-US" kern="0"/>
              <a:t> </a:t>
            </a:r>
            <a:r>
              <a:rPr lang="en-US" kern="0" err="1"/>
              <a:t>sử</a:t>
            </a:r>
            <a:r>
              <a:rPr lang="en-US" kern="0"/>
              <a:t> </a:t>
            </a:r>
            <a:r>
              <a:rPr lang="en-US" kern="0" err="1"/>
              <a:t>dụng</a:t>
            </a:r>
            <a:r>
              <a:rPr lang="en-US" kern="0"/>
              <a:t> Power BI</a:t>
            </a:r>
          </a:p>
        </p:txBody>
      </p:sp>
      <p:grpSp>
        <p:nvGrpSpPr>
          <p:cNvPr id="52" name="Group 51">
            <a:extLst>
              <a:ext uri="{FF2B5EF4-FFF2-40B4-BE49-F238E27FC236}">
                <a16:creationId xmlns:a16="http://schemas.microsoft.com/office/drawing/2014/main" id="{707E1B42-201A-CED5-D78A-2CA5F4BEFCF8}"/>
              </a:ext>
            </a:extLst>
          </p:cNvPr>
          <p:cNvGrpSpPr/>
          <p:nvPr/>
        </p:nvGrpSpPr>
        <p:grpSpPr>
          <a:xfrm>
            <a:off x="4414075" y="7217866"/>
            <a:ext cx="1457400" cy="1457400"/>
            <a:chOff x="7188250" y="4584676"/>
            <a:chExt cx="1457400" cy="1457400"/>
          </a:xfrm>
        </p:grpSpPr>
        <p:sp>
          <p:nvSpPr>
            <p:cNvPr id="53" name="Google Shape;628;p42">
              <a:extLst>
                <a:ext uri="{FF2B5EF4-FFF2-40B4-BE49-F238E27FC236}">
                  <a16:creationId xmlns:a16="http://schemas.microsoft.com/office/drawing/2014/main" id="{E40631A8-E238-4233-A3BC-B174F7BD9649}"/>
                </a:ext>
              </a:extLst>
            </p:cNvPr>
            <p:cNvSpPr/>
            <p:nvPr/>
          </p:nvSpPr>
          <p:spPr>
            <a:xfrm>
              <a:off x="7293150" y="4689676"/>
              <a:ext cx="1247400" cy="1247400"/>
            </a:xfrm>
            <a:prstGeom prst="ellipse">
              <a:avLst/>
            </a:prstGeom>
            <a:gradFill>
              <a:gsLst>
                <a:gs pos="0">
                  <a:srgbClr val="002060"/>
                </a:gs>
                <a:gs pos="100000">
                  <a:srgbClr val="163579"/>
                </a:gs>
                <a:gs pos="100000">
                  <a:schemeClr val="accent3"/>
                </a:gs>
              </a:gsLst>
              <a:lin ang="5400700" scaled="0"/>
            </a:gra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sp>
          <p:nvSpPr>
            <p:cNvPr id="54" name="Google Shape;653;p42">
              <a:extLst>
                <a:ext uri="{FF2B5EF4-FFF2-40B4-BE49-F238E27FC236}">
                  <a16:creationId xmlns:a16="http://schemas.microsoft.com/office/drawing/2014/main" id="{CC23B5A5-E665-19AC-9F50-8BD1DD9E33D2}"/>
                </a:ext>
              </a:extLst>
            </p:cNvPr>
            <p:cNvSpPr/>
            <p:nvPr/>
          </p:nvSpPr>
          <p:spPr>
            <a:xfrm>
              <a:off x="7188250" y="4584676"/>
              <a:ext cx="1457400" cy="1457400"/>
            </a:xfrm>
            <a:prstGeom prst="ellipse">
              <a:avLst/>
            </a:prstGeom>
            <a:noFill/>
            <a:ln w="19050" cap="flat" cmpd="sng">
              <a:solidFill>
                <a:srgbClr val="002060"/>
              </a:solidFill>
              <a:prstDash val="solid"/>
              <a:round/>
              <a:headEnd type="none" w="sm" len="sm"/>
              <a:tailEnd type="none" w="sm" len="sm"/>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grpSp>
      <p:sp>
        <p:nvSpPr>
          <p:cNvPr id="55" name="Google Shape;658;p42">
            <a:extLst>
              <a:ext uri="{FF2B5EF4-FFF2-40B4-BE49-F238E27FC236}">
                <a16:creationId xmlns:a16="http://schemas.microsoft.com/office/drawing/2014/main" id="{30A66A4D-609E-3F8E-5562-B7211D630382}"/>
              </a:ext>
            </a:extLst>
          </p:cNvPr>
          <p:cNvSpPr txBox="1">
            <a:spLocks/>
          </p:cNvSpPr>
          <p:nvPr/>
        </p:nvSpPr>
        <p:spPr>
          <a:xfrm rot="1415">
            <a:off x="4414071" y="7413142"/>
            <a:ext cx="1457400" cy="10548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exend"/>
              <a:buNone/>
              <a:defRPr sz="5600"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2pPr>
            <a:lvl3pPr marR="0" lvl="2"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3pPr>
            <a:lvl4pPr marR="0" lvl="3"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4pPr>
            <a:lvl5pPr marR="0" lvl="4"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5pPr>
            <a:lvl6pPr marR="0" lvl="5"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6pPr>
            <a:lvl7pPr marR="0" lvl="6"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7pPr>
            <a:lvl8pPr marR="0" lvl="7"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8pPr>
            <a:lvl9pPr marR="0" lvl="8"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9pPr>
          </a:lstStyle>
          <a:p>
            <a:r>
              <a:rPr lang="en" kern="0"/>
              <a:t>04</a:t>
            </a:r>
          </a:p>
        </p:txBody>
      </p:sp>
      <p:sp>
        <p:nvSpPr>
          <p:cNvPr id="56" name="Google Shape;619;p42">
            <a:extLst>
              <a:ext uri="{FF2B5EF4-FFF2-40B4-BE49-F238E27FC236}">
                <a16:creationId xmlns:a16="http://schemas.microsoft.com/office/drawing/2014/main" id="{9C5DAC9A-22FE-BE16-FE47-7A17CCC13E22}"/>
              </a:ext>
            </a:extLst>
          </p:cNvPr>
          <p:cNvSpPr/>
          <p:nvPr/>
        </p:nvSpPr>
        <p:spPr>
          <a:xfrm>
            <a:off x="769425" y="6170747"/>
            <a:ext cx="4253190" cy="731400"/>
          </a:xfrm>
          <a:prstGeom prst="roundRect">
            <a:avLst>
              <a:gd name="adj" fmla="val 50000"/>
            </a:avLst>
          </a:pr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sp>
        <p:nvSpPr>
          <p:cNvPr id="57" name="Google Shape;621;p42">
            <a:extLst>
              <a:ext uri="{FF2B5EF4-FFF2-40B4-BE49-F238E27FC236}">
                <a16:creationId xmlns:a16="http://schemas.microsoft.com/office/drawing/2014/main" id="{FE58D607-01EA-0F9A-56AB-B7DCB28597FC}"/>
              </a:ext>
            </a:extLst>
          </p:cNvPr>
          <p:cNvSpPr txBox="1">
            <a:spLocks/>
          </p:cNvSpPr>
          <p:nvPr/>
        </p:nvSpPr>
        <p:spPr>
          <a:xfrm>
            <a:off x="1219004" y="6159369"/>
            <a:ext cx="3321085" cy="7080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exend"/>
              <a:buNone/>
              <a:defRPr sz="4000" b="1" i="0" u="none" strike="noStrike" cap="none">
                <a:solidFill>
                  <a:schemeClr val="dk1"/>
                </a:solidFill>
                <a:latin typeface="Lexend"/>
                <a:ea typeface="Lexend"/>
                <a:cs typeface="Lexend"/>
                <a:sym typeface="Lexend"/>
              </a:defRPr>
            </a:lvl1pPr>
            <a:lvl2pPr marR="0" lvl="1"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2pPr>
            <a:lvl3pPr marR="0" lvl="2"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3pPr>
            <a:lvl4pPr marR="0" lvl="3"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4pPr>
            <a:lvl5pPr marR="0" lvl="4"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5pPr>
            <a:lvl6pPr marR="0" lvl="5"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6pPr>
            <a:lvl7pPr marR="0" lvl="6"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7pPr>
            <a:lvl8pPr marR="0" lvl="7"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8pPr>
            <a:lvl9pPr marR="0" lvl="8"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9pPr>
          </a:lstStyle>
          <a:p>
            <a:r>
              <a:rPr lang="en-US" sz="2400" kern="0" err="1"/>
              <a:t>Ưu</a:t>
            </a:r>
            <a:r>
              <a:rPr lang="en-US" sz="2400" kern="0"/>
              <a:t>, </a:t>
            </a:r>
            <a:r>
              <a:rPr lang="en-US" sz="2400" kern="0" err="1"/>
              <a:t>khuyết</a:t>
            </a:r>
            <a:r>
              <a:rPr lang="en-US" sz="2400" kern="0"/>
              <a:t> </a:t>
            </a:r>
            <a:r>
              <a:rPr lang="en-US" sz="2400" kern="0" err="1"/>
              <a:t>điểm</a:t>
            </a:r>
            <a:r>
              <a:rPr lang="en-US" sz="2400" kern="0"/>
              <a:t> </a:t>
            </a:r>
            <a:r>
              <a:rPr lang="en-US" sz="2400" kern="0" err="1"/>
              <a:t>của</a:t>
            </a:r>
            <a:r>
              <a:rPr lang="en-US" sz="2400" kern="0"/>
              <a:t> Power BI</a:t>
            </a:r>
          </a:p>
        </p:txBody>
      </p:sp>
      <p:cxnSp>
        <p:nvCxnSpPr>
          <p:cNvPr id="58" name="Google Shape;620;p42">
            <a:extLst>
              <a:ext uri="{FF2B5EF4-FFF2-40B4-BE49-F238E27FC236}">
                <a16:creationId xmlns:a16="http://schemas.microsoft.com/office/drawing/2014/main" id="{B0C99F5A-003E-ABBB-EDEA-456EE6B5C90F}"/>
              </a:ext>
            </a:extLst>
          </p:cNvPr>
          <p:cNvCxnSpPr>
            <a:cxnSpLocks/>
          </p:cNvCxnSpPr>
          <p:nvPr/>
        </p:nvCxnSpPr>
        <p:spPr>
          <a:xfrm flipV="1">
            <a:off x="1782389" y="7960903"/>
            <a:ext cx="2238377" cy="20722"/>
          </a:xfrm>
          <a:prstGeom prst="straightConnector1">
            <a:avLst/>
          </a:prstGeom>
          <a:noFill/>
          <a:ln w="9525" cap="flat" cmpd="sng">
            <a:solidFill>
              <a:schemeClr val="dk2"/>
            </a:solidFill>
            <a:prstDash val="solid"/>
            <a:round/>
            <a:headEnd type="none" w="med" len="med"/>
            <a:tailEnd type="none" w="med" len="med"/>
          </a:ln>
        </p:spPr>
      </p:cxnSp>
      <p:sp>
        <p:nvSpPr>
          <p:cNvPr id="59" name="Google Shape;622;p42">
            <a:extLst>
              <a:ext uri="{FF2B5EF4-FFF2-40B4-BE49-F238E27FC236}">
                <a16:creationId xmlns:a16="http://schemas.microsoft.com/office/drawing/2014/main" id="{81D5E97A-E5ED-776D-B186-F41CC0394563}"/>
              </a:ext>
            </a:extLst>
          </p:cNvPr>
          <p:cNvSpPr txBox="1">
            <a:spLocks/>
          </p:cNvSpPr>
          <p:nvPr/>
        </p:nvSpPr>
        <p:spPr>
          <a:xfrm>
            <a:off x="1163338" y="7033015"/>
            <a:ext cx="3377201" cy="828238"/>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1pPr>
            <a:lvl2pPr marL="914400" marR="0" lvl="1" indent="-317500" algn="r" rtl="0">
              <a:lnSpc>
                <a:spcPct val="100000"/>
              </a:lnSpc>
              <a:spcBef>
                <a:spcPts val="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2pPr>
            <a:lvl3pPr marL="1371600" marR="0" lvl="2"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3pPr>
            <a:lvl4pPr marL="1828800" marR="0" lvl="3"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4pPr>
            <a:lvl5pPr marL="2286000" marR="0" lvl="4"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5pPr>
            <a:lvl6pPr marL="2743200" marR="0" lvl="5"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6pPr>
            <a:lvl7pPr marL="3200400" marR="0" lvl="6"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7pPr>
            <a:lvl8pPr marL="3657600" marR="0" lvl="7"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8pPr>
            <a:lvl9pPr marL="4114800" marR="0" lvl="8" indent="-317500" algn="r" rtl="0">
              <a:lnSpc>
                <a:spcPct val="100000"/>
              </a:lnSpc>
              <a:spcBef>
                <a:spcPts val="3200"/>
              </a:spcBef>
              <a:spcAft>
                <a:spcPts val="3200"/>
              </a:spcAft>
              <a:buClr>
                <a:schemeClr val="dk1"/>
              </a:buClr>
              <a:buSzPts val="1400"/>
              <a:buFont typeface="Mukta"/>
              <a:buNone/>
              <a:defRPr sz="2800" b="0" i="0" u="none" strike="noStrike" cap="none">
                <a:solidFill>
                  <a:schemeClr val="dk1"/>
                </a:solidFill>
                <a:latin typeface="Mukta"/>
                <a:ea typeface="Mukta"/>
                <a:cs typeface="Mukta"/>
                <a:sym typeface="Mukta"/>
              </a:defRPr>
            </a:lvl9pPr>
          </a:lstStyle>
          <a:p>
            <a:pPr marL="0" indent="0"/>
            <a:r>
              <a:rPr lang="en-US" kern="0" err="1"/>
              <a:t>Ưu</a:t>
            </a:r>
            <a:r>
              <a:rPr lang="en-US" kern="0"/>
              <a:t> </a:t>
            </a:r>
            <a:r>
              <a:rPr lang="en-US" kern="0" err="1"/>
              <a:t>điểm</a:t>
            </a:r>
            <a:r>
              <a:rPr lang="en-US" kern="0"/>
              <a:t>, </a:t>
            </a:r>
            <a:r>
              <a:rPr lang="en-US" kern="0" err="1"/>
              <a:t>khuyết</a:t>
            </a:r>
            <a:r>
              <a:rPr lang="en-US" kern="0"/>
              <a:t> </a:t>
            </a:r>
            <a:r>
              <a:rPr lang="en-US" kern="0" err="1"/>
              <a:t>điểm</a:t>
            </a:r>
            <a:r>
              <a:rPr lang="en-US" kern="0"/>
              <a:t> </a:t>
            </a:r>
            <a:r>
              <a:rPr lang="en-US" kern="0" err="1"/>
              <a:t>của</a:t>
            </a:r>
            <a:r>
              <a:rPr lang="en-US" kern="0"/>
              <a:t> Power BI</a:t>
            </a:r>
          </a:p>
        </p:txBody>
      </p:sp>
      <p:grpSp>
        <p:nvGrpSpPr>
          <p:cNvPr id="580" name="Group 579">
            <a:extLst>
              <a:ext uri="{FF2B5EF4-FFF2-40B4-BE49-F238E27FC236}">
                <a16:creationId xmlns:a16="http://schemas.microsoft.com/office/drawing/2014/main" id="{43ECC968-3D7A-7189-371C-FBBA55A45059}"/>
              </a:ext>
            </a:extLst>
          </p:cNvPr>
          <p:cNvGrpSpPr/>
          <p:nvPr/>
        </p:nvGrpSpPr>
        <p:grpSpPr>
          <a:xfrm>
            <a:off x="10204386" y="7250929"/>
            <a:ext cx="1457400" cy="1457400"/>
            <a:chOff x="7188250" y="4584676"/>
            <a:chExt cx="1457400" cy="1457400"/>
          </a:xfrm>
        </p:grpSpPr>
        <p:sp>
          <p:nvSpPr>
            <p:cNvPr id="581" name="Google Shape;628;p42">
              <a:extLst>
                <a:ext uri="{FF2B5EF4-FFF2-40B4-BE49-F238E27FC236}">
                  <a16:creationId xmlns:a16="http://schemas.microsoft.com/office/drawing/2014/main" id="{8B09D5AE-B72C-0652-717A-4B24A35F96F0}"/>
                </a:ext>
              </a:extLst>
            </p:cNvPr>
            <p:cNvSpPr/>
            <p:nvPr/>
          </p:nvSpPr>
          <p:spPr>
            <a:xfrm>
              <a:off x="7293150" y="4689676"/>
              <a:ext cx="1247400" cy="1247400"/>
            </a:xfrm>
            <a:prstGeom prst="ellipse">
              <a:avLst/>
            </a:prstGeom>
            <a:gradFill>
              <a:gsLst>
                <a:gs pos="0">
                  <a:srgbClr val="002060"/>
                </a:gs>
                <a:gs pos="100000">
                  <a:srgbClr val="163579"/>
                </a:gs>
                <a:gs pos="100000">
                  <a:schemeClr val="accent3"/>
                </a:gs>
              </a:gsLst>
              <a:lin ang="5400700" scaled="0"/>
            </a:gra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sp>
          <p:nvSpPr>
            <p:cNvPr id="582" name="Google Shape;653;p42">
              <a:extLst>
                <a:ext uri="{FF2B5EF4-FFF2-40B4-BE49-F238E27FC236}">
                  <a16:creationId xmlns:a16="http://schemas.microsoft.com/office/drawing/2014/main" id="{6A2C6883-9B32-7EBA-EE36-DCD3DBE4B35D}"/>
                </a:ext>
              </a:extLst>
            </p:cNvPr>
            <p:cNvSpPr/>
            <p:nvPr/>
          </p:nvSpPr>
          <p:spPr>
            <a:xfrm>
              <a:off x="7188250" y="4584676"/>
              <a:ext cx="1457400" cy="1457400"/>
            </a:xfrm>
            <a:prstGeom prst="ellipse">
              <a:avLst/>
            </a:prstGeom>
            <a:noFill/>
            <a:ln w="19050" cap="flat" cmpd="sng">
              <a:solidFill>
                <a:srgbClr val="002060"/>
              </a:solidFill>
              <a:prstDash val="solid"/>
              <a:round/>
              <a:headEnd type="none" w="sm" len="sm"/>
              <a:tailEnd type="none" w="sm" len="sm"/>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grpSp>
      <p:sp>
        <p:nvSpPr>
          <p:cNvPr id="583" name="Google Shape;658;p42">
            <a:extLst>
              <a:ext uri="{FF2B5EF4-FFF2-40B4-BE49-F238E27FC236}">
                <a16:creationId xmlns:a16="http://schemas.microsoft.com/office/drawing/2014/main" id="{F82EB309-0CDE-2DE0-9247-C823A0A14DA9}"/>
              </a:ext>
            </a:extLst>
          </p:cNvPr>
          <p:cNvSpPr txBox="1">
            <a:spLocks/>
          </p:cNvSpPr>
          <p:nvPr/>
        </p:nvSpPr>
        <p:spPr>
          <a:xfrm rot="1415">
            <a:off x="10204382" y="7446205"/>
            <a:ext cx="1457400" cy="10548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exend"/>
              <a:buNone/>
              <a:defRPr sz="5600"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2pPr>
            <a:lvl3pPr marR="0" lvl="2"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3pPr>
            <a:lvl4pPr marR="0" lvl="3"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4pPr>
            <a:lvl5pPr marR="0" lvl="4"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5pPr>
            <a:lvl6pPr marR="0" lvl="5"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6pPr>
            <a:lvl7pPr marR="0" lvl="6"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7pPr>
            <a:lvl8pPr marR="0" lvl="7"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8pPr>
            <a:lvl9pPr marR="0" lvl="8"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9pPr>
          </a:lstStyle>
          <a:p>
            <a:r>
              <a:rPr lang="en" kern="0"/>
              <a:t>05</a:t>
            </a:r>
          </a:p>
        </p:txBody>
      </p:sp>
      <p:sp>
        <p:nvSpPr>
          <p:cNvPr id="584" name="Google Shape;619;p42">
            <a:extLst>
              <a:ext uri="{FF2B5EF4-FFF2-40B4-BE49-F238E27FC236}">
                <a16:creationId xmlns:a16="http://schemas.microsoft.com/office/drawing/2014/main" id="{83FE8F8D-4D1A-7E73-468B-FACF51E1FE55}"/>
              </a:ext>
            </a:extLst>
          </p:cNvPr>
          <p:cNvSpPr/>
          <p:nvPr/>
        </p:nvSpPr>
        <p:spPr>
          <a:xfrm>
            <a:off x="6559736" y="6203810"/>
            <a:ext cx="4253190" cy="731400"/>
          </a:xfrm>
          <a:prstGeom prst="roundRect">
            <a:avLst>
              <a:gd name="adj" fmla="val 50000"/>
            </a:avLst>
          </a:pr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sp>
        <p:nvSpPr>
          <p:cNvPr id="585" name="Google Shape;621;p42">
            <a:extLst>
              <a:ext uri="{FF2B5EF4-FFF2-40B4-BE49-F238E27FC236}">
                <a16:creationId xmlns:a16="http://schemas.microsoft.com/office/drawing/2014/main" id="{9E9B0F7E-5650-13D8-5BD1-B529CCF923B8}"/>
              </a:ext>
            </a:extLst>
          </p:cNvPr>
          <p:cNvSpPr txBox="1">
            <a:spLocks/>
          </p:cNvSpPr>
          <p:nvPr/>
        </p:nvSpPr>
        <p:spPr>
          <a:xfrm>
            <a:off x="6289058" y="6192432"/>
            <a:ext cx="4761599" cy="7080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exend"/>
              <a:buNone/>
              <a:defRPr sz="4000" b="1" i="0" u="none" strike="noStrike" cap="none">
                <a:solidFill>
                  <a:schemeClr val="dk1"/>
                </a:solidFill>
                <a:latin typeface="Lexend"/>
                <a:ea typeface="Lexend"/>
                <a:cs typeface="Lexend"/>
                <a:sym typeface="Lexend"/>
              </a:defRPr>
            </a:lvl1pPr>
            <a:lvl2pPr marR="0" lvl="1"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2pPr>
            <a:lvl3pPr marR="0" lvl="2"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3pPr>
            <a:lvl4pPr marR="0" lvl="3"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4pPr>
            <a:lvl5pPr marR="0" lvl="4"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5pPr>
            <a:lvl6pPr marR="0" lvl="5"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6pPr>
            <a:lvl7pPr marR="0" lvl="6"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7pPr>
            <a:lvl8pPr marR="0" lvl="7"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8pPr>
            <a:lvl9pPr marR="0" lvl="8"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9pPr>
          </a:lstStyle>
          <a:p>
            <a:r>
              <a:rPr lang="en-US" sz="2400" kern="0" err="1"/>
              <a:t>Ứng</a:t>
            </a:r>
            <a:r>
              <a:rPr lang="en-US" sz="2400" kern="0"/>
              <a:t> </a:t>
            </a:r>
            <a:r>
              <a:rPr lang="en-US" sz="2400" kern="0" err="1"/>
              <a:t>dụng</a:t>
            </a:r>
            <a:r>
              <a:rPr lang="en-US" sz="2400" kern="0"/>
              <a:t> </a:t>
            </a:r>
            <a:r>
              <a:rPr lang="en-US" sz="2400" kern="0" err="1"/>
              <a:t>của</a:t>
            </a:r>
            <a:r>
              <a:rPr lang="en-US" sz="2400" kern="0"/>
              <a:t> Power BI</a:t>
            </a:r>
          </a:p>
        </p:txBody>
      </p:sp>
      <p:cxnSp>
        <p:nvCxnSpPr>
          <p:cNvPr id="586" name="Google Shape;620;p42">
            <a:extLst>
              <a:ext uri="{FF2B5EF4-FFF2-40B4-BE49-F238E27FC236}">
                <a16:creationId xmlns:a16="http://schemas.microsoft.com/office/drawing/2014/main" id="{27455DF7-55CC-8006-037C-A491EC6BE09A}"/>
              </a:ext>
            </a:extLst>
          </p:cNvPr>
          <p:cNvCxnSpPr>
            <a:cxnSpLocks/>
          </p:cNvCxnSpPr>
          <p:nvPr/>
        </p:nvCxnSpPr>
        <p:spPr>
          <a:xfrm flipV="1">
            <a:off x="7572700" y="7993966"/>
            <a:ext cx="2238377" cy="20722"/>
          </a:xfrm>
          <a:prstGeom prst="straightConnector1">
            <a:avLst/>
          </a:prstGeom>
          <a:noFill/>
          <a:ln w="9525" cap="flat" cmpd="sng">
            <a:solidFill>
              <a:schemeClr val="dk2"/>
            </a:solidFill>
            <a:prstDash val="solid"/>
            <a:round/>
            <a:headEnd type="none" w="med" len="med"/>
            <a:tailEnd type="none" w="med" len="med"/>
          </a:ln>
        </p:spPr>
      </p:cxnSp>
      <p:sp>
        <p:nvSpPr>
          <p:cNvPr id="587" name="Google Shape;622;p42">
            <a:extLst>
              <a:ext uri="{FF2B5EF4-FFF2-40B4-BE49-F238E27FC236}">
                <a16:creationId xmlns:a16="http://schemas.microsoft.com/office/drawing/2014/main" id="{DD990FE8-6BF4-FC89-4F9A-B07306A67F83}"/>
              </a:ext>
            </a:extLst>
          </p:cNvPr>
          <p:cNvSpPr txBox="1">
            <a:spLocks/>
          </p:cNvSpPr>
          <p:nvPr/>
        </p:nvSpPr>
        <p:spPr>
          <a:xfrm>
            <a:off x="7096633" y="7065147"/>
            <a:ext cx="3093673" cy="828238"/>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1pPr>
            <a:lvl2pPr marL="914400" marR="0" lvl="1" indent="-317500" algn="r" rtl="0">
              <a:lnSpc>
                <a:spcPct val="100000"/>
              </a:lnSpc>
              <a:spcBef>
                <a:spcPts val="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2pPr>
            <a:lvl3pPr marL="1371600" marR="0" lvl="2"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3pPr>
            <a:lvl4pPr marL="1828800" marR="0" lvl="3"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4pPr>
            <a:lvl5pPr marL="2286000" marR="0" lvl="4"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5pPr>
            <a:lvl6pPr marL="2743200" marR="0" lvl="5"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6pPr>
            <a:lvl7pPr marL="3200400" marR="0" lvl="6"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7pPr>
            <a:lvl8pPr marL="3657600" marR="0" lvl="7"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8pPr>
            <a:lvl9pPr marL="4114800" marR="0" lvl="8" indent="-317500" algn="r" rtl="0">
              <a:lnSpc>
                <a:spcPct val="100000"/>
              </a:lnSpc>
              <a:spcBef>
                <a:spcPts val="3200"/>
              </a:spcBef>
              <a:spcAft>
                <a:spcPts val="3200"/>
              </a:spcAft>
              <a:buClr>
                <a:schemeClr val="dk1"/>
              </a:buClr>
              <a:buSzPts val="1400"/>
              <a:buFont typeface="Mukta"/>
              <a:buNone/>
              <a:defRPr sz="2800" b="0" i="0" u="none" strike="noStrike" cap="none">
                <a:solidFill>
                  <a:schemeClr val="dk1"/>
                </a:solidFill>
                <a:latin typeface="Mukta"/>
                <a:ea typeface="Mukta"/>
                <a:cs typeface="Mukta"/>
                <a:sym typeface="Mukta"/>
              </a:defRPr>
            </a:lvl9pPr>
          </a:lstStyle>
          <a:p>
            <a:pPr marL="0" indent="0"/>
            <a:r>
              <a:rPr lang="en-US" kern="0" err="1"/>
              <a:t>Ứng</a:t>
            </a:r>
            <a:r>
              <a:rPr lang="en-US" kern="0"/>
              <a:t> </a:t>
            </a:r>
            <a:r>
              <a:rPr lang="en-US" kern="0" err="1"/>
              <a:t>dụng</a:t>
            </a:r>
            <a:r>
              <a:rPr lang="en-US" kern="0"/>
              <a:t> </a:t>
            </a:r>
            <a:r>
              <a:rPr lang="en-US" kern="0" err="1"/>
              <a:t>của</a:t>
            </a:r>
            <a:r>
              <a:rPr lang="en-US" kern="0"/>
              <a:t> Power BI</a:t>
            </a:r>
          </a:p>
        </p:txBody>
      </p:sp>
      <p:grpSp>
        <p:nvGrpSpPr>
          <p:cNvPr id="588" name="Group 587">
            <a:extLst>
              <a:ext uri="{FF2B5EF4-FFF2-40B4-BE49-F238E27FC236}">
                <a16:creationId xmlns:a16="http://schemas.microsoft.com/office/drawing/2014/main" id="{7CDC3B71-7480-622B-6EBD-418C876764CA}"/>
              </a:ext>
            </a:extLst>
          </p:cNvPr>
          <p:cNvGrpSpPr/>
          <p:nvPr/>
        </p:nvGrpSpPr>
        <p:grpSpPr>
          <a:xfrm>
            <a:off x="15912906" y="7262307"/>
            <a:ext cx="1457400" cy="1457400"/>
            <a:chOff x="7188250" y="4584676"/>
            <a:chExt cx="1457400" cy="1457400"/>
          </a:xfrm>
        </p:grpSpPr>
        <p:sp>
          <p:nvSpPr>
            <p:cNvPr id="589" name="Google Shape;628;p42">
              <a:extLst>
                <a:ext uri="{FF2B5EF4-FFF2-40B4-BE49-F238E27FC236}">
                  <a16:creationId xmlns:a16="http://schemas.microsoft.com/office/drawing/2014/main" id="{A2E995AD-EB3D-F0E9-7CFF-61DF19C2B044}"/>
                </a:ext>
              </a:extLst>
            </p:cNvPr>
            <p:cNvSpPr/>
            <p:nvPr/>
          </p:nvSpPr>
          <p:spPr>
            <a:xfrm>
              <a:off x="7293150" y="4689676"/>
              <a:ext cx="1247400" cy="1247400"/>
            </a:xfrm>
            <a:prstGeom prst="ellipse">
              <a:avLst/>
            </a:prstGeom>
            <a:gradFill>
              <a:gsLst>
                <a:gs pos="0">
                  <a:srgbClr val="002060"/>
                </a:gs>
                <a:gs pos="100000">
                  <a:srgbClr val="163579"/>
                </a:gs>
                <a:gs pos="100000">
                  <a:schemeClr val="accent3"/>
                </a:gs>
              </a:gsLst>
              <a:lin ang="5400700" scaled="0"/>
            </a:gra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sp>
          <p:nvSpPr>
            <p:cNvPr id="590" name="Google Shape;653;p42">
              <a:extLst>
                <a:ext uri="{FF2B5EF4-FFF2-40B4-BE49-F238E27FC236}">
                  <a16:creationId xmlns:a16="http://schemas.microsoft.com/office/drawing/2014/main" id="{C201E65E-719D-5837-FC5B-ABB6CAEAF39A}"/>
                </a:ext>
              </a:extLst>
            </p:cNvPr>
            <p:cNvSpPr/>
            <p:nvPr/>
          </p:nvSpPr>
          <p:spPr>
            <a:xfrm>
              <a:off x="7188250" y="4584676"/>
              <a:ext cx="1457400" cy="1457400"/>
            </a:xfrm>
            <a:prstGeom prst="ellipse">
              <a:avLst/>
            </a:prstGeom>
            <a:noFill/>
            <a:ln w="19050" cap="flat" cmpd="sng">
              <a:solidFill>
                <a:srgbClr val="002060"/>
              </a:solidFill>
              <a:prstDash val="solid"/>
              <a:round/>
              <a:headEnd type="none" w="sm" len="sm"/>
              <a:tailEnd type="none" w="sm" len="sm"/>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grpSp>
      <p:sp>
        <p:nvSpPr>
          <p:cNvPr id="591" name="Google Shape;658;p42">
            <a:extLst>
              <a:ext uri="{FF2B5EF4-FFF2-40B4-BE49-F238E27FC236}">
                <a16:creationId xmlns:a16="http://schemas.microsoft.com/office/drawing/2014/main" id="{2EB80021-62BB-9704-90A0-D5F616078F4B}"/>
              </a:ext>
            </a:extLst>
          </p:cNvPr>
          <p:cNvSpPr txBox="1">
            <a:spLocks/>
          </p:cNvSpPr>
          <p:nvPr/>
        </p:nvSpPr>
        <p:spPr>
          <a:xfrm rot="1415">
            <a:off x="15912902" y="7457583"/>
            <a:ext cx="1457400" cy="10548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Lexend"/>
              <a:buNone/>
              <a:defRPr sz="5600" b="1" i="0" u="none" strike="noStrike" cap="none">
                <a:solidFill>
                  <a:schemeClr val="lt1"/>
                </a:solidFill>
                <a:latin typeface="Lexend"/>
                <a:ea typeface="Lexend"/>
                <a:cs typeface="Lexend"/>
                <a:sym typeface="Lexend"/>
              </a:defRPr>
            </a:lvl1pPr>
            <a:lvl2pPr marR="0" lvl="1"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2pPr>
            <a:lvl3pPr marR="0" lvl="2"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3pPr>
            <a:lvl4pPr marR="0" lvl="3"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4pPr>
            <a:lvl5pPr marR="0" lvl="4"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5pPr>
            <a:lvl6pPr marR="0" lvl="5"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6pPr>
            <a:lvl7pPr marR="0" lvl="6"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7pPr>
            <a:lvl8pPr marR="0" lvl="7"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8pPr>
            <a:lvl9pPr marR="0" lvl="8" algn="ctr" rtl="0">
              <a:lnSpc>
                <a:spcPct val="100000"/>
              </a:lnSpc>
              <a:spcBef>
                <a:spcPts val="0"/>
              </a:spcBef>
              <a:spcAft>
                <a:spcPts val="0"/>
              </a:spcAft>
              <a:buClr>
                <a:schemeClr val="dk1"/>
              </a:buClr>
              <a:buSzPts val="3000"/>
              <a:buFont typeface="Mukta"/>
              <a:buNone/>
              <a:defRPr sz="6000" b="1" i="0" u="none" strike="noStrike" cap="none">
                <a:solidFill>
                  <a:schemeClr val="dk1"/>
                </a:solidFill>
                <a:latin typeface="Mukta"/>
                <a:ea typeface="Mukta"/>
                <a:cs typeface="Mukta"/>
                <a:sym typeface="Mukta"/>
              </a:defRPr>
            </a:lvl9pPr>
          </a:lstStyle>
          <a:p>
            <a:r>
              <a:rPr lang="en" kern="0"/>
              <a:t>06</a:t>
            </a:r>
          </a:p>
        </p:txBody>
      </p:sp>
      <p:sp>
        <p:nvSpPr>
          <p:cNvPr id="592" name="Google Shape;619;p42">
            <a:extLst>
              <a:ext uri="{FF2B5EF4-FFF2-40B4-BE49-F238E27FC236}">
                <a16:creationId xmlns:a16="http://schemas.microsoft.com/office/drawing/2014/main" id="{E8E5DC1D-4F3B-BC7B-7612-B76F0C6C71D2}"/>
              </a:ext>
            </a:extLst>
          </p:cNvPr>
          <p:cNvSpPr/>
          <p:nvPr/>
        </p:nvSpPr>
        <p:spPr>
          <a:xfrm>
            <a:off x="12268256" y="6215188"/>
            <a:ext cx="4253190" cy="731400"/>
          </a:xfrm>
          <a:prstGeom prst="roundRect">
            <a:avLst>
              <a:gd name="adj" fmla="val 50000"/>
            </a:avLst>
          </a:prstGeom>
          <a:solidFill>
            <a:schemeClr val="dk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sp>
        <p:nvSpPr>
          <p:cNvPr id="593" name="Google Shape;621;p42">
            <a:extLst>
              <a:ext uri="{FF2B5EF4-FFF2-40B4-BE49-F238E27FC236}">
                <a16:creationId xmlns:a16="http://schemas.microsoft.com/office/drawing/2014/main" id="{79D7D23B-0F38-A0E0-9C9B-08DBF08F433A}"/>
              </a:ext>
            </a:extLst>
          </p:cNvPr>
          <p:cNvSpPr txBox="1">
            <a:spLocks/>
          </p:cNvSpPr>
          <p:nvPr/>
        </p:nvSpPr>
        <p:spPr>
          <a:xfrm>
            <a:off x="12410574" y="6203810"/>
            <a:ext cx="4020228" cy="70800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Lexend"/>
              <a:buNone/>
              <a:defRPr sz="4000" b="1" i="0" u="none" strike="noStrike" cap="none">
                <a:solidFill>
                  <a:schemeClr val="dk1"/>
                </a:solidFill>
                <a:latin typeface="Lexend"/>
                <a:ea typeface="Lexend"/>
                <a:cs typeface="Lexend"/>
                <a:sym typeface="Lexend"/>
              </a:defRPr>
            </a:lvl1pPr>
            <a:lvl2pPr marR="0" lvl="1"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2pPr>
            <a:lvl3pPr marR="0" lvl="2"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3pPr>
            <a:lvl4pPr marR="0" lvl="3"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4pPr>
            <a:lvl5pPr marR="0" lvl="4"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5pPr>
            <a:lvl6pPr marR="0" lvl="5"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6pPr>
            <a:lvl7pPr marR="0" lvl="6"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7pPr>
            <a:lvl8pPr marR="0" lvl="7"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8pPr>
            <a:lvl9pPr marR="0" lvl="8" algn="r" rtl="0">
              <a:lnSpc>
                <a:spcPct val="100000"/>
              </a:lnSpc>
              <a:spcBef>
                <a:spcPts val="0"/>
              </a:spcBef>
              <a:spcAft>
                <a:spcPts val="0"/>
              </a:spcAft>
              <a:buClr>
                <a:schemeClr val="dk1"/>
              </a:buClr>
              <a:buSzPts val="2400"/>
              <a:buFont typeface="Mukta"/>
              <a:buNone/>
              <a:defRPr sz="4800" b="1" i="0" u="none" strike="noStrike" cap="none">
                <a:solidFill>
                  <a:schemeClr val="dk1"/>
                </a:solidFill>
                <a:latin typeface="Mukta"/>
                <a:ea typeface="Mukta"/>
                <a:cs typeface="Mukta"/>
                <a:sym typeface="Mukta"/>
              </a:defRPr>
            </a:lvl9pPr>
          </a:lstStyle>
          <a:p>
            <a:r>
              <a:rPr lang="en-US" sz="2400" kern="0"/>
              <a:t>So </a:t>
            </a:r>
            <a:r>
              <a:rPr lang="en-US" sz="2400" kern="0" err="1"/>
              <a:t>sánh</a:t>
            </a:r>
            <a:r>
              <a:rPr lang="en-US" sz="2400" kern="0"/>
              <a:t> Power BI </a:t>
            </a:r>
            <a:r>
              <a:rPr lang="en-US" sz="2400" kern="0" err="1"/>
              <a:t>với</a:t>
            </a:r>
            <a:r>
              <a:rPr lang="en-US" sz="2400" kern="0"/>
              <a:t> </a:t>
            </a:r>
            <a:r>
              <a:rPr lang="en-US" sz="2400" kern="0" err="1"/>
              <a:t>các</a:t>
            </a:r>
            <a:r>
              <a:rPr lang="en-US" sz="2400" kern="0"/>
              <a:t> </a:t>
            </a:r>
            <a:r>
              <a:rPr lang="en-US" sz="2400" kern="0" err="1"/>
              <a:t>công</a:t>
            </a:r>
            <a:r>
              <a:rPr lang="en-US" sz="2400" kern="0"/>
              <a:t> </a:t>
            </a:r>
            <a:r>
              <a:rPr lang="en-US" sz="2400" kern="0" err="1"/>
              <a:t>cụ</a:t>
            </a:r>
            <a:r>
              <a:rPr lang="en-US" sz="2400" kern="0"/>
              <a:t> </a:t>
            </a:r>
            <a:r>
              <a:rPr lang="en-US" sz="2400" kern="0" err="1"/>
              <a:t>khác</a:t>
            </a:r>
            <a:endParaRPr lang="en-US" sz="2400" kern="0"/>
          </a:p>
        </p:txBody>
      </p:sp>
      <p:cxnSp>
        <p:nvCxnSpPr>
          <p:cNvPr id="594" name="Google Shape;620;p42">
            <a:extLst>
              <a:ext uri="{FF2B5EF4-FFF2-40B4-BE49-F238E27FC236}">
                <a16:creationId xmlns:a16="http://schemas.microsoft.com/office/drawing/2014/main" id="{EA00FF15-B4A8-BE6C-8CF9-7C88650CF28F}"/>
              </a:ext>
            </a:extLst>
          </p:cNvPr>
          <p:cNvCxnSpPr>
            <a:cxnSpLocks/>
          </p:cNvCxnSpPr>
          <p:nvPr/>
        </p:nvCxnSpPr>
        <p:spPr>
          <a:xfrm flipV="1">
            <a:off x="13283850" y="8035105"/>
            <a:ext cx="2273676" cy="17442"/>
          </a:xfrm>
          <a:prstGeom prst="straightConnector1">
            <a:avLst/>
          </a:prstGeom>
          <a:noFill/>
          <a:ln w="9525" cap="flat" cmpd="sng">
            <a:solidFill>
              <a:schemeClr val="dk2"/>
            </a:solidFill>
            <a:prstDash val="solid"/>
            <a:round/>
            <a:headEnd type="none" w="med" len="med"/>
            <a:tailEnd type="none" w="med" len="med"/>
          </a:ln>
        </p:spPr>
      </p:cxnSp>
      <p:sp>
        <p:nvSpPr>
          <p:cNvPr id="595" name="Google Shape;622;p42">
            <a:extLst>
              <a:ext uri="{FF2B5EF4-FFF2-40B4-BE49-F238E27FC236}">
                <a16:creationId xmlns:a16="http://schemas.microsoft.com/office/drawing/2014/main" id="{64A17B13-2B06-327C-2FC0-592565DF72F9}"/>
              </a:ext>
            </a:extLst>
          </p:cNvPr>
          <p:cNvSpPr txBox="1">
            <a:spLocks/>
          </p:cNvSpPr>
          <p:nvPr/>
        </p:nvSpPr>
        <p:spPr>
          <a:xfrm>
            <a:off x="12525754" y="7081088"/>
            <a:ext cx="3738193" cy="828238"/>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1pPr>
            <a:lvl2pPr marL="914400" marR="0" lvl="1" indent="-317500" algn="r" rtl="0">
              <a:lnSpc>
                <a:spcPct val="100000"/>
              </a:lnSpc>
              <a:spcBef>
                <a:spcPts val="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2pPr>
            <a:lvl3pPr marL="1371600" marR="0" lvl="2"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3pPr>
            <a:lvl4pPr marL="1828800" marR="0" lvl="3"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4pPr>
            <a:lvl5pPr marL="2286000" marR="0" lvl="4"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5pPr>
            <a:lvl6pPr marL="2743200" marR="0" lvl="5"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6pPr>
            <a:lvl7pPr marL="3200400" marR="0" lvl="6"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7pPr>
            <a:lvl8pPr marL="3657600" marR="0" lvl="7" indent="-317500" algn="r" rtl="0">
              <a:lnSpc>
                <a:spcPct val="100000"/>
              </a:lnSpc>
              <a:spcBef>
                <a:spcPts val="3200"/>
              </a:spcBef>
              <a:spcAft>
                <a:spcPts val="0"/>
              </a:spcAft>
              <a:buClr>
                <a:schemeClr val="dk1"/>
              </a:buClr>
              <a:buSzPts val="1400"/>
              <a:buFont typeface="Mukta"/>
              <a:buNone/>
              <a:defRPr sz="2800" b="0" i="0" u="none" strike="noStrike" cap="none">
                <a:solidFill>
                  <a:schemeClr val="dk1"/>
                </a:solidFill>
                <a:latin typeface="Mukta"/>
                <a:ea typeface="Mukta"/>
                <a:cs typeface="Mukta"/>
                <a:sym typeface="Mukta"/>
              </a:defRPr>
            </a:lvl8pPr>
            <a:lvl9pPr marL="4114800" marR="0" lvl="8" indent="-317500" algn="r" rtl="0">
              <a:lnSpc>
                <a:spcPct val="100000"/>
              </a:lnSpc>
              <a:spcBef>
                <a:spcPts val="3200"/>
              </a:spcBef>
              <a:spcAft>
                <a:spcPts val="3200"/>
              </a:spcAft>
              <a:buClr>
                <a:schemeClr val="dk1"/>
              </a:buClr>
              <a:buSzPts val="1400"/>
              <a:buFont typeface="Mukta"/>
              <a:buNone/>
              <a:defRPr sz="2800" b="0" i="0" u="none" strike="noStrike" cap="none">
                <a:solidFill>
                  <a:schemeClr val="dk1"/>
                </a:solidFill>
                <a:latin typeface="Mukta"/>
                <a:ea typeface="Mukta"/>
                <a:cs typeface="Mukta"/>
                <a:sym typeface="Mukta"/>
              </a:defRPr>
            </a:lvl9pPr>
          </a:lstStyle>
          <a:p>
            <a:pPr marL="0" indent="0"/>
            <a:r>
              <a:rPr lang="en-US" sz="2400" kern="0"/>
              <a:t>So </a:t>
            </a:r>
            <a:r>
              <a:rPr lang="en-US" sz="2400" kern="0" err="1"/>
              <a:t>sánh</a:t>
            </a:r>
            <a:r>
              <a:rPr lang="en-US" sz="2400" kern="0"/>
              <a:t> Power BI </a:t>
            </a:r>
            <a:r>
              <a:rPr lang="en-US" sz="2400" kern="0" err="1"/>
              <a:t>với</a:t>
            </a:r>
            <a:r>
              <a:rPr lang="en-US" sz="2400" kern="0"/>
              <a:t> </a:t>
            </a:r>
            <a:r>
              <a:rPr lang="en-US" sz="2400" kern="0" err="1"/>
              <a:t>các</a:t>
            </a:r>
            <a:r>
              <a:rPr lang="en-US" sz="2400" kern="0"/>
              <a:t> </a:t>
            </a:r>
            <a:r>
              <a:rPr lang="en-US" sz="2400" kern="0" err="1"/>
              <a:t>công</a:t>
            </a:r>
            <a:r>
              <a:rPr lang="en-US" sz="2400" kern="0"/>
              <a:t> </a:t>
            </a:r>
            <a:r>
              <a:rPr lang="en-US" sz="2400" kern="0" err="1"/>
              <a:t>cụ</a:t>
            </a:r>
            <a:r>
              <a:rPr lang="en-US" sz="2400" kern="0"/>
              <a:t> </a:t>
            </a:r>
            <a:r>
              <a:rPr lang="en-US" sz="2400" kern="0" err="1"/>
              <a:t>khác</a:t>
            </a:r>
            <a:endParaRPr lang="en-US" sz="2400" kern="0"/>
          </a:p>
        </p:txBody>
      </p:sp>
      <p:grpSp>
        <p:nvGrpSpPr>
          <p:cNvPr id="645" name="Google Shape;645;p42"/>
          <p:cNvGrpSpPr/>
          <p:nvPr/>
        </p:nvGrpSpPr>
        <p:grpSpPr>
          <a:xfrm>
            <a:off x="1213323" y="8267346"/>
            <a:ext cx="1707198" cy="1512504"/>
            <a:chOff x="1399025" y="2076850"/>
            <a:chExt cx="943725" cy="836100"/>
          </a:xfrm>
        </p:grpSpPr>
        <p:sp>
          <p:nvSpPr>
            <p:cNvPr id="646" name="Google Shape;646;p42"/>
            <p:cNvSpPr/>
            <p:nvPr/>
          </p:nvSpPr>
          <p:spPr>
            <a:xfrm>
              <a:off x="1415050" y="2076850"/>
              <a:ext cx="927700" cy="836100"/>
            </a:xfrm>
            <a:custGeom>
              <a:avLst/>
              <a:gdLst/>
              <a:ahLst/>
              <a:cxnLst/>
              <a:rect l="l" t="t" r="r" b="b"/>
              <a:pathLst>
                <a:path w="37108" h="33444" extrusionOk="0">
                  <a:moveTo>
                    <a:pt x="10840" y="1"/>
                  </a:moveTo>
                  <a:cubicBezTo>
                    <a:pt x="10782" y="1"/>
                    <a:pt x="10723" y="7"/>
                    <a:pt x="10665" y="20"/>
                  </a:cubicBezTo>
                  <a:lnTo>
                    <a:pt x="9858" y="200"/>
                  </a:lnTo>
                  <a:lnTo>
                    <a:pt x="9929" y="1064"/>
                  </a:lnTo>
                  <a:lnTo>
                    <a:pt x="0" y="17920"/>
                  </a:lnTo>
                  <a:lnTo>
                    <a:pt x="9635" y="23529"/>
                  </a:lnTo>
                  <a:lnTo>
                    <a:pt x="10511" y="29352"/>
                  </a:lnTo>
                  <a:lnTo>
                    <a:pt x="10787" y="30590"/>
                  </a:lnTo>
                  <a:lnTo>
                    <a:pt x="11502" y="30590"/>
                  </a:lnTo>
                  <a:cubicBezTo>
                    <a:pt x="11603" y="30590"/>
                    <a:pt x="11702" y="30571"/>
                    <a:pt x="11796" y="30535"/>
                  </a:cubicBezTo>
                  <a:lnTo>
                    <a:pt x="17685" y="28214"/>
                  </a:lnTo>
                  <a:lnTo>
                    <a:pt x="25990" y="33444"/>
                  </a:lnTo>
                  <a:lnTo>
                    <a:pt x="26843" y="33294"/>
                  </a:lnTo>
                  <a:cubicBezTo>
                    <a:pt x="27076" y="33253"/>
                    <a:pt x="27280" y="33112"/>
                    <a:pt x="27399" y="32907"/>
                  </a:cubicBezTo>
                  <a:lnTo>
                    <a:pt x="36887" y="16622"/>
                  </a:lnTo>
                  <a:cubicBezTo>
                    <a:pt x="37108" y="16244"/>
                    <a:pt x="36985" y="15758"/>
                    <a:pt x="36610" y="15531"/>
                  </a:cubicBezTo>
                  <a:lnTo>
                    <a:pt x="11257" y="117"/>
                  </a:lnTo>
                  <a:cubicBezTo>
                    <a:pt x="11131" y="40"/>
                    <a:pt x="10986" y="1"/>
                    <a:pt x="10840" y="1"/>
                  </a:cubicBezTo>
                  <a:close/>
                </a:path>
              </a:pathLst>
            </a:custGeom>
            <a:solidFill>
              <a:schemeClr val="accent2"/>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sp>
          <p:nvSpPr>
            <p:cNvPr id="647" name="Google Shape;647;p42"/>
            <p:cNvSpPr/>
            <p:nvPr/>
          </p:nvSpPr>
          <p:spPr>
            <a:xfrm>
              <a:off x="1399025" y="2080575"/>
              <a:ext cx="921075" cy="832375"/>
            </a:xfrm>
            <a:custGeom>
              <a:avLst/>
              <a:gdLst/>
              <a:ahLst/>
              <a:cxnLst/>
              <a:rect l="l" t="t" r="r" b="b"/>
              <a:pathLst>
                <a:path w="36843" h="33295" extrusionOk="0">
                  <a:moveTo>
                    <a:pt x="10808" y="1"/>
                  </a:moveTo>
                  <a:cubicBezTo>
                    <a:pt x="10469" y="1"/>
                    <a:pt x="10139" y="175"/>
                    <a:pt x="9955" y="488"/>
                  </a:cubicBezTo>
                  <a:lnTo>
                    <a:pt x="278" y="16915"/>
                  </a:lnTo>
                  <a:cubicBezTo>
                    <a:pt x="0" y="17387"/>
                    <a:pt x="158" y="17996"/>
                    <a:pt x="632" y="18271"/>
                  </a:cubicBezTo>
                  <a:lnTo>
                    <a:pt x="8998" y="23142"/>
                  </a:lnTo>
                  <a:cubicBezTo>
                    <a:pt x="9257" y="23293"/>
                    <a:pt x="9433" y="23553"/>
                    <a:pt x="9478" y="23849"/>
                  </a:cubicBezTo>
                  <a:lnTo>
                    <a:pt x="10344" y="29602"/>
                  </a:lnTo>
                  <a:cubicBezTo>
                    <a:pt x="10419" y="30103"/>
                    <a:pt x="10850" y="30445"/>
                    <a:pt x="11321" y="30445"/>
                  </a:cubicBezTo>
                  <a:cubicBezTo>
                    <a:pt x="11443" y="30445"/>
                    <a:pt x="11567" y="30422"/>
                    <a:pt x="11689" y="30373"/>
                  </a:cubicBezTo>
                  <a:lnTo>
                    <a:pt x="17001" y="28250"/>
                  </a:lnTo>
                  <a:cubicBezTo>
                    <a:pt x="17119" y="28202"/>
                    <a:pt x="17243" y="28179"/>
                    <a:pt x="17367" y="28179"/>
                  </a:cubicBezTo>
                  <a:cubicBezTo>
                    <a:pt x="17546" y="28179"/>
                    <a:pt x="17724" y="28227"/>
                    <a:pt x="17881" y="28322"/>
                  </a:cubicBezTo>
                  <a:lnTo>
                    <a:pt x="25834" y="33151"/>
                  </a:lnTo>
                  <a:cubicBezTo>
                    <a:pt x="25995" y="33249"/>
                    <a:pt x="26172" y="33295"/>
                    <a:pt x="26347" y="33295"/>
                  </a:cubicBezTo>
                  <a:cubicBezTo>
                    <a:pt x="26687" y="33295"/>
                    <a:pt x="27020" y="33119"/>
                    <a:pt x="27203" y="32802"/>
                  </a:cubicBezTo>
                  <a:lnTo>
                    <a:pt x="36572" y="16630"/>
                  </a:lnTo>
                  <a:cubicBezTo>
                    <a:pt x="36842" y="16163"/>
                    <a:pt x="36690" y="15568"/>
                    <a:pt x="36231" y="15288"/>
                  </a:cubicBezTo>
                  <a:lnTo>
                    <a:pt x="11321" y="145"/>
                  </a:lnTo>
                  <a:cubicBezTo>
                    <a:pt x="11160" y="47"/>
                    <a:pt x="10983" y="1"/>
                    <a:pt x="10808" y="1"/>
                  </a:cubicBezTo>
                  <a:close/>
                </a:path>
              </a:pathLst>
            </a:custGeom>
            <a:gradFill>
              <a:gsLst>
                <a:gs pos="0">
                  <a:schemeClr val="dk2"/>
                </a:gs>
                <a:gs pos="100000">
                  <a:schemeClr val="lt2"/>
                </a:gs>
              </a:gsLst>
              <a:lin ang="5400700" scaled="0"/>
            </a:gra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grpSp>
      <p:grpSp>
        <p:nvGrpSpPr>
          <p:cNvPr id="648" name="Google Shape;648;p42"/>
          <p:cNvGrpSpPr/>
          <p:nvPr/>
        </p:nvGrpSpPr>
        <p:grpSpPr>
          <a:xfrm rot="-858227">
            <a:off x="612108" y="8790112"/>
            <a:ext cx="1034972" cy="875444"/>
            <a:chOff x="1477075" y="1122475"/>
            <a:chExt cx="237775" cy="201125"/>
          </a:xfrm>
        </p:grpSpPr>
        <p:sp>
          <p:nvSpPr>
            <p:cNvPr id="649" name="Google Shape;649;p42"/>
            <p:cNvSpPr/>
            <p:nvPr/>
          </p:nvSpPr>
          <p:spPr>
            <a:xfrm>
              <a:off x="1513700" y="1122475"/>
              <a:ext cx="201150" cy="201125"/>
            </a:xfrm>
            <a:custGeom>
              <a:avLst/>
              <a:gdLst/>
              <a:ahLst/>
              <a:cxnLst/>
              <a:rect l="l" t="t" r="r" b="b"/>
              <a:pathLst>
                <a:path w="8046" h="8045" extrusionOk="0">
                  <a:moveTo>
                    <a:pt x="1560" y="0"/>
                  </a:moveTo>
                  <a:cubicBezTo>
                    <a:pt x="699" y="0"/>
                    <a:pt x="1" y="700"/>
                    <a:pt x="1" y="1561"/>
                  </a:cubicBezTo>
                  <a:lnTo>
                    <a:pt x="1" y="6485"/>
                  </a:lnTo>
                  <a:cubicBezTo>
                    <a:pt x="1" y="7347"/>
                    <a:pt x="699" y="8045"/>
                    <a:pt x="1560" y="8045"/>
                  </a:cubicBezTo>
                  <a:lnTo>
                    <a:pt x="6485" y="8045"/>
                  </a:lnTo>
                  <a:cubicBezTo>
                    <a:pt x="7347" y="8045"/>
                    <a:pt x="8045" y="7347"/>
                    <a:pt x="8045" y="6485"/>
                  </a:cubicBezTo>
                  <a:lnTo>
                    <a:pt x="8045" y="1561"/>
                  </a:lnTo>
                  <a:cubicBezTo>
                    <a:pt x="8045" y="700"/>
                    <a:pt x="7347" y="0"/>
                    <a:pt x="6485" y="0"/>
                  </a:cubicBezTo>
                  <a:close/>
                </a:path>
              </a:pathLst>
            </a:custGeom>
            <a:solidFill>
              <a:schemeClr val="accent3"/>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sp>
          <p:nvSpPr>
            <p:cNvPr id="650" name="Google Shape;650;p42"/>
            <p:cNvSpPr/>
            <p:nvPr/>
          </p:nvSpPr>
          <p:spPr>
            <a:xfrm>
              <a:off x="1477075" y="1122475"/>
              <a:ext cx="201100" cy="201125"/>
            </a:xfrm>
            <a:custGeom>
              <a:avLst/>
              <a:gdLst/>
              <a:ahLst/>
              <a:cxnLst/>
              <a:rect l="l" t="t" r="r" b="b"/>
              <a:pathLst>
                <a:path w="8044" h="8045" extrusionOk="0">
                  <a:moveTo>
                    <a:pt x="134" y="0"/>
                  </a:moveTo>
                  <a:cubicBezTo>
                    <a:pt x="59" y="0"/>
                    <a:pt x="0" y="60"/>
                    <a:pt x="0" y="133"/>
                  </a:cubicBezTo>
                  <a:lnTo>
                    <a:pt x="0" y="7912"/>
                  </a:lnTo>
                  <a:cubicBezTo>
                    <a:pt x="0" y="7986"/>
                    <a:pt x="59" y="8045"/>
                    <a:pt x="134" y="8045"/>
                  </a:cubicBezTo>
                  <a:lnTo>
                    <a:pt x="7911" y="8045"/>
                  </a:lnTo>
                  <a:cubicBezTo>
                    <a:pt x="7985" y="8045"/>
                    <a:pt x="8044" y="7986"/>
                    <a:pt x="8044" y="7912"/>
                  </a:cubicBezTo>
                  <a:lnTo>
                    <a:pt x="8044" y="133"/>
                  </a:lnTo>
                  <a:cubicBezTo>
                    <a:pt x="8044" y="60"/>
                    <a:pt x="7985" y="0"/>
                    <a:pt x="7911" y="0"/>
                  </a:cubicBezTo>
                  <a:close/>
                </a:path>
              </a:pathLst>
            </a:custGeom>
            <a:gradFill>
              <a:gsLst>
                <a:gs pos="0">
                  <a:schemeClr val="lt2"/>
                </a:gs>
                <a:gs pos="100000">
                  <a:schemeClr val="accent3"/>
                </a:gs>
              </a:gsLst>
              <a:lin ang="5400012" scaled="0"/>
            </a:gra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sp>
          <p:nvSpPr>
            <p:cNvPr id="651" name="Google Shape;651;p42"/>
            <p:cNvSpPr/>
            <p:nvPr/>
          </p:nvSpPr>
          <p:spPr>
            <a:xfrm>
              <a:off x="1553450" y="1147650"/>
              <a:ext cx="48350" cy="48350"/>
            </a:xfrm>
            <a:custGeom>
              <a:avLst/>
              <a:gdLst/>
              <a:ahLst/>
              <a:cxnLst/>
              <a:rect l="l" t="t" r="r" b="b"/>
              <a:pathLst>
                <a:path w="1934" h="1934" extrusionOk="0">
                  <a:moveTo>
                    <a:pt x="967" y="0"/>
                  </a:moveTo>
                  <a:cubicBezTo>
                    <a:pt x="434" y="0"/>
                    <a:pt x="1" y="433"/>
                    <a:pt x="1" y="968"/>
                  </a:cubicBezTo>
                  <a:cubicBezTo>
                    <a:pt x="1" y="1501"/>
                    <a:pt x="434" y="1934"/>
                    <a:pt x="967" y="1934"/>
                  </a:cubicBezTo>
                  <a:cubicBezTo>
                    <a:pt x="1500" y="1934"/>
                    <a:pt x="1933" y="1501"/>
                    <a:pt x="1933" y="968"/>
                  </a:cubicBezTo>
                  <a:cubicBezTo>
                    <a:pt x="1933" y="433"/>
                    <a:pt x="1501" y="0"/>
                    <a:pt x="967" y="0"/>
                  </a:cubicBez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sp>
          <p:nvSpPr>
            <p:cNvPr id="652" name="Google Shape;652;p42"/>
            <p:cNvSpPr/>
            <p:nvPr/>
          </p:nvSpPr>
          <p:spPr>
            <a:xfrm>
              <a:off x="1527250" y="1203250"/>
              <a:ext cx="100750" cy="91900"/>
            </a:xfrm>
            <a:custGeom>
              <a:avLst/>
              <a:gdLst/>
              <a:ahLst/>
              <a:cxnLst/>
              <a:rect l="l" t="t" r="r" b="b"/>
              <a:pathLst>
                <a:path w="4030" h="3676" extrusionOk="0">
                  <a:moveTo>
                    <a:pt x="2015" y="1"/>
                  </a:moveTo>
                  <a:cubicBezTo>
                    <a:pt x="902" y="1"/>
                    <a:pt x="0" y="903"/>
                    <a:pt x="0" y="2015"/>
                  </a:cubicBezTo>
                  <a:lnTo>
                    <a:pt x="0" y="3443"/>
                  </a:lnTo>
                  <a:cubicBezTo>
                    <a:pt x="0" y="3572"/>
                    <a:pt x="104" y="3675"/>
                    <a:pt x="233" y="3675"/>
                  </a:cubicBezTo>
                  <a:lnTo>
                    <a:pt x="3796" y="3675"/>
                  </a:lnTo>
                  <a:cubicBezTo>
                    <a:pt x="3925" y="3675"/>
                    <a:pt x="4030" y="3572"/>
                    <a:pt x="4030" y="3443"/>
                  </a:cubicBezTo>
                  <a:lnTo>
                    <a:pt x="4030" y="2015"/>
                  </a:lnTo>
                  <a:cubicBezTo>
                    <a:pt x="4030" y="903"/>
                    <a:pt x="3128" y="1"/>
                    <a:pt x="2015" y="1"/>
                  </a:cubicBezTo>
                  <a:close/>
                </a:path>
              </a:pathLst>
            </a:custGeom>
            <a:solidFill>
              <a:schemeClr val="lt1"/>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grpSp>
      <p:grpSp>
        <p:nvGrpSpPr>
          <p:cNvPr id="635" name="Google Shape;635;p42"/>
          <p:cNvGrpSpPr/>
          <p:nvPr/>
        </p:nvGrpSpPr>
        <p:grpSpPr>
          <a:xfrm>
            <a:off x="16244560" y="2804767"/>
            <a:ext cx="1345348" cy="1387294"/>
            <a:chOff x="584773" y="2966450"/>
            <a:chExt cx="423252" cy="436448"/>
          </a:xfrm>
          <a:gradFill>
            <a:gsLst>
              <a:gs pos="0">
                <a:srgbClr val="78246E"/>
              </a:gs>
              <a:gs pos="100000">
                <a:schemeClr val="accent1"/>
              </a:gs>
            </a:gsLst>
            <a:lin ang="10800025" scaled="0"/>
          </a:gradFill>
        </p:grpSpPr>
        <p:sp>
          <p:nvSpPr>
            <p:cNvPr id="636" name="Google Shape;636;p42"/>
            <p:cNvSpPr/>
            <p:nvPr/>
          </p:nvSpPr>
          <p:spPr>
            <a:xfrm>
              <a:off x="584773" y="2966450"/>
              <a:ext cx="202340" cy="433557"/>
            </a:xfrm>
            <a:custGeom>
              <a:avLst/>
              <a:gdLst/>
              <a:ahLst/>
              <a:cxnLst/>
              <a:rect l="l" t="t" r="r" b="b"/>
              <a:pathLst>
                <a:path w="5949" h="12747" extrusionOk="0">
                  <a:moveTo>
                    <a:pt x="2695" y="1"/>
                  </a:moveTo>
                  <a:cubicBezTo>
                    <a:pt x="2418" y="1"/>
                    <a:pt x="2169" y="191"/>
                    <a:pt x="2103" y="470"/>
                  </a:cubicBezTo>
                  <a:lnTo>
                    <a:pt x="77" y="9074"/>
                  </a:lnTo>
                  <a:cubicBezTo>
                    <a:pt x="1" y="9397"/>
                    <a:pt x="199" y="9723"/>
                    <a:pt x="522" y="9803"/>
                  </a:cubicBezTo>
                  <a:lnTo>
                    <a:pt x="2308" y="10248"/>
                  </a:lnTo>
                  <a:lnTo>
                    <a:pt x="2980" y="10344"/>
                  </a:lnTo>
                  <a:lnTo>
                    <a:pt x="3578" y="12143"/>
                  </a:lnTo>
                  <a:cubicBezTo>
                    <a:pt x="3650" y="12360"/>
                    <a:pt x="3836" y="12517"/>
                    <a:pt x="4062" y="12552"/>
                  </a:cubicBezTo>
                  <a:lnTo>
                    <a:pt x="5298" y="12747"/>
                  </a:lnTo>
                  <a:lnTo>
                    <a:pt x="5817" y="11544"/>
                  </a:lnTo>
                  <a:lnTo>
                    <a:pt x="5948" y="539"/>
                  </a:lnTo>
                  <a:lnTo>
                    <a:pt x="2797" y="9"/>
                  </a:lnTo>
                  <a:cubicBezTo>
                    <a:pt x="2763" y="3"/>
                    <a:pt x="2729" y="1"/>
                    <a:pt x="2695" y="1"/>
                  </a:cubicBezTo>
                  <a:close/>
                </a:path>
              </a:pathLst>
            </a:custGeom>
            <a:grp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sp>
          <p:nvSpPr>
            <p:cNvPr id="637" name="Google Shape;637;p42"/>
            <p:cNvSpPr/>
            <p:nvPr/>
          </p:nvSpPr>
          <p:spPr>
            <a:xfrm>
              <a:off x="637833" y="2975531"/>
              <a:ext cx="370192" cy="427367"/>
            </a:xfrm>
            <a:custGeom>
              <a:avLst/>
              <a:gdLst/>
              <a:ahLst/>
              <a:cxnLst/>
              <a:rect l="l" t="t" r="r" b="b"/>
              <a:pathLst>
                <a:path w="10884" h="12565" extrusionOk="0">
                  <a:moveTo>
                    <a:pt x="2950" y="1"/>
                  </a:moveTo>
                  <a:cubicBezTo>
                    <a:pt x="2672" y="1"/>
                    <a:pt x="2422" y="188"/>
                    <a:pt x="2350" y="466"/>
                  </a:cubicBezTo>
                  <a:lnTo>
                    <a:pt x="93" y="9191"/>
                  </a:lnTo>
                  <a:cubicBezTo>
                    <a:pt x="1" y="9549"/>
                    <a:pt x="240" y="9909"/>
                    <a:pt x="607" y="9961"/>
                  </a:cubicBezTo>
                  <a:lnTo>
                    <a:pt x="2581" y="10243"/>
                  </a:lnTo>
                  <a:cubicBezTo>
                    <a:pt x="2834" y="10279"/>
                    <a:pt x="3039" y="10466"/>
                    <a:pt x="3097" y="10715"/>
                  </a:cubicBezTo>
                  <a:lnTo>
                    <a:pt x="3423" y="12086"/>
                  </a:lnTo>
                  <a:cubicBezTo>
                    <a:pt x="3495" y="12391"/>
                    <a:pt x="3761" y="12565"/>
                    <a:pt x="4031" y="12565"/>
                  </a:cubicBezTo>
                  <a:cubicBezTo>
                    <a:pt x="4210" y="12565"/>
                    <a:pt x="4391" y="12488"/>
                    <a:pt x="4518" y="12324"/>
                  </a:cubicBezTo>
                  <a:lnTo>
                    <a:pt x="5545" y="10997"/>
                  </a:lnTo>
                  <a:cubicBezTo>
                    <a:pt x="5664" y="10843"/>
                    <a:pt x="5845" y="10756"/>
                    <a:pt x="6036" y="10756"/>
                  </a:cubicBezTo>
                  <a:cubicBezTo>
                    <a:pt x="6065" y="10756"/>
                    <a:pt x="6094" y="10758"/>
                    <a:pt x="6123" y="10762"/>
                  </a:cubicBezTo>
                  <a:lnTo>
                    <a:pt x="8129" y="11042"/>
                  </a:lnTo>
                  <a:cubicBezTo>
                    <a:pt x="8158" y="11046"/>
                    <a:pt x="8187" y="11048"/>
                    <a:pt x="8216" y="11048"/>
                  </a:cubicBezTo>
                  <a:cubicBezTo>
                    <a:pt x="8499" y="11048"/>
                    <a:pt x="8751" y="10853"/>
                    <a:pt x="8819" y="10569"/>
                  </a:cubicBezTo>
                  <a:lnTo>
                    <a:pt x="10803" y="2192"/>
                  </a:lnTo>
                  <a:cubicBezTo>
                    <a:pt x="10884" y="1850"/>
                    <a:pt x="10664" y="1508"/>
                    <a:pt x="10319" y="1440"/>
                  </a:cubicBezTo>
                  <a:lnTo>
                    <a:pt x="3072" y="13"/>
                  </a:lnTo>
                  <a:cubicBezTo>
                    <a:pt x="3031" y="4"/>
                    <a:pt x="2990" y="1"/>
                    <a:pt x="2950" y="1"/>
                  </a:cubicBezTo>
                  <a:close/>
                </a:path>
              </a:pathLst>
            </a:custGeom>
            <a:grp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rial"/>
                <a:cs typeface="Arial"/>
                <a:sym typeface="Arial"/>
              </a:endParaRPr>
            </a:p>
          </p:txBody>
        </p:sp>
      </p:gr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DCBAEAC-8F0B-7E78-2481-B1AA67F8916D}"/>
              </a:ext>
            </a:extLst>
          </p:cNvPr>
          <p:cNvSpPr txBox="1"/>
          <p:nvPr/>
        </p:nvSpPr>
        <p:spPr>
          <a:xfrm>
            <a:off x="1143000" y="1470655"/>
            <a:ext cx="12757355" cy="646331"/>
          </a:xfrm>
          <a:prstGeom prst="rect">
            <a:avLst/>
          </a:prstGeom>
          <a:noFill/>
        </p:spPr>
        <p:txBody>
          <a:bodyPr wrap="square" lIns="91440" tIns="45720" rIns="91440" bIns="45720" anchor="t">
            <a:spAutoFit/>
          </a:bodyPr>
          <a:lstStyle/>
          <a:p>
            <a:r>
              <a:rPr lang="vi-VN" sz="3600">
                <a:solidFill>
                  <a:srgbClr val="31356E"/>
                </a:solidFill>
                <a:latin typeface="Josefin Sans Regular"/>
              </a:rPr>
              <a:t>03. Phân tích khách hàng</a:t>
            </a:r>
            <a:endParaRPr lang="vi-VN" sz="3600" b="1">
              <a:solidFill>
                <a:srgbClr val="31356E"/>
              </a:solidFill>
              <a:latin typeface="Josefin Sans Regular"/>
            </a:endParaRPr>
          </a:p>
        </p:txBody>
      </p:sp>
      <p:sp>
        <p:nvSpPr>
          <p:cNvPr id="2" name="TextBox 4">
            <a:extLst>
              <a:ext uri="{FF2B5EF4-FFF2-40B4-BE49-F238E27FC236}">
                <a16:creationId xmlns:a16="http://schemas.microsoft.com/office/drawing/2014/main" id="{1CDDCF8E-334D-6058-FE12-E3391A2B0B11}"/>
              </a:ext>
            </a:extLst>
          </p:cNvPr>
          <p:cNvSpPr txBox="1"/>
          <p:nvPr/>
        </p:nvSpPr>
        <p:spPr>
          <a:xfrm>
            <a:off x="4259885" y="342900"/>
            <a:ext cx="9768230" cy="986809"/>
          </a:xfrm>
          <a:prstGeom prst="rect">
            <a:avLst/>
          </a:prstGeom>
        </p:spPr>
        <p:txBody>
          <a:bodyPr lIns="0" tIns="0" rIns="0" bIns="0" rtlCol="0" anchor="t">
            <a:spAutoFit/>
          </a:bodyPr>
          <a:lstStyle/>
          <a:p>
            <a:pPr>
              <a:lnSpc>
                <a:spcPts val="7680"/>
              </a:lnSpc>
            </a:pPr>
            <a:r>
              <a:rPr lang="vi-VN" sz="6400">
                <a:solidFill>
                  <a:srgbClr val="31356E"/>
                </a:solidFill>
                <a:latin typeface="Josefin Sans Bold"/>
              </a:rPr>
              <a:t>Ứng dụng của </a:t>
            </a:r>
            <a:r>
              <a:rPr lang="vi-VN" sz="6400" err="1">
                <a:solidFill>
                  <a:srgbClr val="31356E"/>
                </a:solidFill>
                <a:latin typeface="Josefin Sans Bold"/>
              </a:rPr>
              <a:t>power</a:t>
            </a:r>
            <a:r>
              <a:rPr lang="vi-VN" sz="6400">
                <a:solidFill>
                  <a:srgbClr val="31356E"/>
                </a:solidFill>
                <a:latin typeface="Josefin Sans Bold"/>
              </a:rPr>
              <a:t> BI</a:t>
            </a:r>
          </a:p>
        </p:txBody>
      </p:sp>
      <p:sp>
        <p:nvSpPr>
          <p:cNvPr id="4" name="TextBox 3">
            <a:extLst>
              <a:ext uri="{FF2B5EF4-FFF2-40B4-BE49-F238E27FC236}">
                <a16:creationId xmlns:a16="http://schemas.microsoft.com/office/drawing/2014/main" id="{AC873CB6-569B-11CD-E864-8A5B2781C4CF}"/>
              </a:ext>
            </a:extLst>
          </p:cNvPr>
          <p:cNvSpPr txBox="1"/>
          <p:nvPr/>
        </p:nvSpPr>
        <p:spPr>
          <a:xfrm>
            <a:off x="11483547" y="3522524"/>
            <a:ext cx="6306407" cy="3416320"/>
          </a:xfrm>
          <a:prstGeom prst="rect">
            <a:avLst/>
          </a:prstGeom>
          <a:noFill/>
        </p:spPr>
        <p:txBody>
          <a:bodyPr wrap="square" lIns="91440" tIns="45720" rIns="91440" bIns="45720" anchor="t">
            <a:spAutoFit/>
          </a:bodyPr>
          <a:lstStyle/>
          <a:p>
            <a:pPr marL="571500" indent="-571500">
              <a:buFont typeface="Arial" panose="05000000000000000000" pitchFamily="2" charset="2"/>
              <a:buChar char="•"/>
            </a:pPr>
            <a:r>
              <a:rPr lang="en-US" sz="3600">
                <a:ea typeface="+mn-lt"/>
                <a:cs typeface="+mn-lt"/>
              </a:rPr>
              <a:t>Power BI </a:t>
            </a:r>
            <a:r>
              <a:rPr lang="en-US" sz="3600" err="1">
                <a:ea typeface="+mn-lt"/>
                <a:cs typeface="+mn-lt"/>
              </a:rPr>
              <a:t>cho</a:t>
            </a:r>
            <a:r>
              <a:rPr lang="en-US" sz="3600">
                <a:ea typeface="+mn-lt"/>
                <a:cs typeface="+mn-lt"/>
              </a:rPr>
              <a:t> </a:t>
            </a:r>
            <a:r>
              <a:rPr lang="en-US" sz="3600" err="1">
                <a:ea typeface="+mn-lt"/>
                <a:cs typeface="+mn-lt"/>
              </a:rPr>
              <a:t>phép</a:t>
            </a:r>
            <a:r>
              <a:rPr lang="en-US" sz="3600">
                <a:ea typeface="+mn-lt"/>
                <a:cs typeface="+mn-lt"/>
              </a:rPr>
              <a:t> </a:t>
            </a:r>
            <a:r>
              <a:rPr lang="en-US" sz="3600" err="1">
                <a:ea typeface="+mn-lt"/>
                <a:cs typeface="+mn-lt"/>
              </a:rPr>
              <a:t>bạn</a:t>
            </a:r>
            <a:r>
              <a:rPr lang="en-US" sz="3600">
                <a:ea typeface="+mn-lt"/>
                <a:cs typeface="+mn-lt"/>
              </a:rPr>
              <a:t> </a:t>
            </a:r>
            <a:r>
              <a:rPr lang="en-US" sz="3600" err="1">
                <a:ea typeface="+mn-lt"/>
                <a:cs typeface="+mn-lt"/>
              </a:rPr>
              <a:t>phân</a:t>
            </a:r>
            <a:r>
              <a:rPr lang="en-US" sz="3600">
                <a:ea typeface="+mn-lt"/>
                <a:cs typeface="+mn-lt"/>
              </a:rPr>
              <a:t> </a:t>
            </a:r>
            <a:r>
              <a:rPr lang="en-US" sz="3600" err="1">
                <a:ea typeface="+mn-lt"/>
                <a:cs typeface="+mn-lt"/>
              </a:rPr>
              <a:t>tích</a:t>
            </a:r>
            <a:r>
              <a:rPr lang="en-US" sz="3600">
                <a:ea typeface="+mn-lt"/>
                <a:cs typeface="+mn-lt"/>
              </a:rPr>
              <a:t> </a:t>
            </a:r>
            <a:r>
              <a:rPr lang="en-US" sz="3600" err="1">
                <a:ea typeface="+mn-lt"/>
                <a:cs typeface="+mn-lt"/>
              </a:rPr>
              <a:t>hành</a:t>
            </a:r>
            <a:r>
              <a:rPr lang="en-US" sz="3600">
                <a:ea typeface="+mn-lt"/>
                <a:cs typeface="+mn-lt"/>
              </a:rPr>
              <a:t> vi </a:t>
            </a:r>
            <a:r>
              <a:rPr lang="en-US" sz="3600" err="1">
                <a:ea typeface="+mn-lt"/>
                <a:cs typeface="+mn-lt"/>
              </a:rPr>
              <a:t>của</a:t>
            </a:r>
            <a:r>
              <a:rPr lang="en-US" sz="3600">
                <a:ea typeface="+mn-lt"/>
                <a:cs typeface="+mn-lt"/>
              </a:rPr>
              <a:t> </a:t>
            </a:r>
            <a:r>
              <a:rPr lang="en-US" sz="3600" err="1">
                <a:ea typeface="+mn-lt"/>
                <a:cs typeface="+mn-lt"/>
              </a:rPr>
              <a:t>khách</a:t>
            </a:r>
            <a:r>
              <a:rPr lang="en-US" sz="3600">
                <a:ea typeface="+mn-lt"/>
                <a:cs typeface="+mn-lt"/>
              </a:rPr>
              <a:t> </a:t>
            </a:r>
            <a:r>
              <a:rPr lang="en-US" sz="3600" err="1">
                <a:ea typeface="+mn-lt"/>
                <a:cs typeface="+mn-lt"/>
              </a:rPr>
              <a:t>hàng</a:t>
            </a:r>
            <a:r>
              <a:rPr lang="en-US" sz="3600">
                <a:ea typeface="+mn-lt"/>
                <a:cs typeface="+mn-lt"/>
              </a:rPr>
              <a:t> </a:t>
            </a:r>
            <a:r>
              <a:rPr lang="en-US" sz="3600" err="1">
                <a:ea typeface="+mn-lt"/>
                <a:cs typeface="+mn-lt"/>
              </a:rPr>
              <a:t>và</a:t>
            </a:r>
            <a:r>
              <a:rPr lang="en-US" sz="3600">
                <a:ea typeface="+mn-lt"/>
                <a:cs typeface="+mn-lt"/>
              </a:rPr>
              <a:t> </a:t>
            </a:r>
            <a:r>
              <a:rPr lang="en-US" sz="3600" err="1">
                <a:ea typeface="+mn-lt"/>
                <a:cs typeface="+mn-lt"/>
              </a:rPr>
              <a:t>tìm</a:t>
            </a:r>
            <a:r>
              <a:rPr lang="en-US" sz="3600">
                <a:ea typeface="+mn-lt"/>
                <a:cs typeface="+mn-lt"/>
              </a:rPr>
              <a:t> </a:t>
            </a:r>
            <a:r>
              <a:rPr lang="en-US" sz="3600" err="1">
                <a:ea typeface="+mn-lt"/>
                <a:cs typeface="+mn-lt"/>
              </a:rPr>
              <a:t>kiếm</a:t>
            </a:r>
            <a:r>
              <a:rPr lang="en-US" sz="3600">
                <a:ea typeface="+mn-lt"/>
                <a:cs typeface="+mn-lt"/>
              </a:rPr>
              <a:t> </a:t>
            </a:r>
            <a:r>
              <a:rPr lang="en-US" sz="3600" err="1">
                <a:ea typeface="+mn-lt"/>
                <a:cs typeface="+mn-lt"/>
              </a:rPr>
              <a:t>thông</a:t>
            </a:r>
            <a:r>
              <a:rPr lang="en-US" sz="3600">
                <a:ea typeface="+mn-lt"/>
                <a:cs typeface="+mn-lt"/>
              </a:rPr>
              <a:t> tin </a:t>
            </a:r>
            <a:r>
              <a:rPr lang="en-US" sz="3600" err="1">
                <a:ea typeface="+mn-lt"/>
                <a:cs typeface="+mn-lt"/>
              </a:rPr>
              <a:t>để</a:t>
            </a:r>
            <a:r>
              <a:rPr lang="en-US" sz="3600">
                <a:ea typeface="+mn-lt"/>
                <a:cs typeface="+mn-lt"/>
              </a:rPr>
              <a:t> </a:t>
            </a:r>
            <a:r>
              <a:rPr lang="en-US" sz="3600" err="1">
                <a:ea typeface="+mn-lt"/>
                <a:cs typeface="+mn-lt"/>
              </a:rPr>
              <a:t>tối</a:t>
            </a:r>
            <a:r>
              <a:rPr lang="en-US" sz="3600">
                <a:ea typeface="+mn-lt"/>
                <a:cs typeface="+mn-lt"/>
              </a:rPr>
              <a:t> </a:t>
            </a:r>
            <a:r>
              <a:rPr lang="en-US" sz="3600" err="1">
                <a:ea typeface="+mn-lt"/>
                <a:cs typeface="+mn-lt"/>
              </a:rPr>
              <a:t>ưu</a:t>
            </a:r>
            <a:r>
              <a:rPr lang="en-US" sz="3600">
                <a:ea typeface="+mn-lt"/>
                <a:cs typeface="+mn-lt"/>
              </a:rPr>
              <a:t> </a:t>
            </a:r>
            <a:r>
              <a:rPr lang="en-US" sz="3600" err="1">
                <a:ea typeface="+mn-lt"/>
                <a:cs typeface="+mn-lt"/>
              </a:rPr>
              <a:t>hóa</a:t>
            </a:r>
            <a:r>
              <a:rPr lang="en-US" sz="3600">
                <a:ea typeface="+mn-lt"/>
                <a:cs typeface="+mn-lt"/>
              </a:rPr>
              <a:t> </a:t>
            </a:r>
            <a:r>
              <a:rPr lang="en-US" sz="3600" err="1">
                <a:ea typeface="+mn-lt"/>
                <a:cs typeface="+mn-lt"/>
              </a:rPr>
              <a:t>trải</a:t>
            </a:r>
            <a:r>
              <a:rPr lang="en-US" sz="3600">
                <a:ea typeface="+mn-lt"/>
                <a:cs typeface="+mn-lt"/>
              </a:rPr>
              <a:t> </a:t>
            </a:r>
            <a:r>
              <a:rPr lang="en-US" sz="3600" err="1">
                <a:ea typeface="+mn-lt"/>
                <a:cs typeface="+mn-lt"/>
              </a:rPr>
              <a:t>nghiệm</a:t>
            </a:r>
            <a:r>
              <a:rPr lang="en-US" sz="3600">
                <a:ea typeface="+mn-lt"/>
                <a:cs typeface="+mn-lt"/>
              </a:rPr>
              <a:t> </a:t>
            </a:r>
            <a:r>
              <a:rPr lang="en-US" sz="3600" err="1">
                <a:ea typeface="+mn-lt"/>
                <a:cs typeface="+mn-lt"/>
              </a:rPr>
              <a:t>khách</a:t>
            </a:r>
            <a:r>
              <a:rPr lang="en-US" sz="3600">
                <a:ea typeface="+mn-lt"/>
                <a:cs typeface="+mn-lt"/>
              </a:rPr>
              <a:t> </a:t>
            </a:r>
            <a:r>
              <a:rPr lang="en-US" sz="3600" err="1">
                <a:ea typeface="+mn-lt"/>
                <a:cs typeface="+mn-lt"/>
              </a:rPr>
              <a:t>hàng</a:t>
            </a:r>
            <a:r>
              <a:rPr lang="en-US" sz="3600">
                <a:ea typeface="+mn-lt"/>
                <a:cs typeface="+mn-lt"/>
              </a:rPr>
              <a:t>.</a:t>
            </a:r>
            <a:endParaRPr lang="vi-VN" sz="3600">
              <a:ea typeface="+mn-lt"/>
              <a:cs typeface="+mn-lt"/>
            </a:endParaRPr>
          </a:p>
          <a:p>
            <a:pPr marL="571500" indent="-571500">
              <a:buFont typeface="Wingdings" panose="05000000000000000000" pitchFamily="2" charset="2"/>
              <a:buChar char="q"/>
            </a:pPr>
            <a:endParaRPr lang="vi-VN" sz="3600">
              <a:latin typeface="Josefin Sans Regular"/>
              <a:cs typeface="Calibri"/>
            </a:endParaRPr>
          </a:p>
        </p:txBody>
      </p:sp>
      <p:pic>
        <p:nvPicPr>
          <p:cNvPr id="7" name="Picture 5" descr="Graphical user interface&#10;&#10;Description automatically generated">
            <a:extLst>
              <a:ext uri="{FF2B5EF4-FFF2-40B4-BE49-F238E27FC236}">
                <a16:creationId xmlns:a16="http://schemas.microsoft.com/office/drawing/2014/main" id="{355F28CF-998C-30DD-A463-F8C8DC1F5541}"/>
              </a:ext>
            </a:extLst>
          </p:cNvPr>
          <p:cNvPicPr>
            <a:picLocks noChangeAspect="1"/>
          </p:cNvPicPr>
          <p:nvPr/>
        </p:nvPicPr>
        <p:blipFill>
          <a:blip r:embed="rId2"/>
          <a:stretch>
            <a:fillRect/>
          </a:stretch>
        </p:blipFill>
        <p:spPr>
          <a:xfrm>
            <a:off x="104775" y="2337996"/>
            <a:ext cx="11506200" cy="6801633"/>
          </a:xfrm>
          <a:prstGeom prst="rect">
            <a:avLst/>
          </a:prstGeom>
        </p:spPr>
      </p:pic>
    </p:spTree>
    <p:extLst>
      <p:ext uri="{BB962C8B-B14F-4D97-AF65-F5344CB8AC3E}">
        <p14:creationId xmlns:p14="http://schemas.microsoft.com/office/powerpoint/2010/main" val="9142284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DCBAEAC-8F0B-7E78-2481-B1AA67F8916D}"/>
              </a:ext>
            </a:extLst>
          </p:cNvPr>
          <p:cNvSpPr txBox="1"/>
          <p:nvPr/>
        </p:nvSpPr>
        <p:spPr>
          <a:xfrm>
            <a:off x="1143000" y="1470655"/>
            <a:ext cx="12757355" cy="646331"/>
          </a:xfrm>
          <a:prstGeom prst="rect">
            <a:avLst/>
          </a:prstGeom>
          <a:noFill/>
        </p:spPr>
        <p:txBody>
          <a:bodyPr wrap="square" lIns="91440" tIns="45720" rIns="91440" bIns="45720" anchor="t">
            <a:spAutoFit/>
          </a:bodyPr>
          <a:lstStyle/>
          <a:p>
            <a:r>
              <a:rPr lang="vi-VN" sz="3600">
                <a:solidFill>
                  <a:srgbClr val="31356E"/>
                </a:solidFill>
                <a:latin typeface="Josefin Sans Regular"/>
              </a:rPr>
              <a:t>04. Quản lý dự án</a:t>
            </a:r>
            <a:endParaRPr lang="vi-VN" sz="3600" b="1">
              <a:solidFill>
                <a:srgbClr val="31356E"/>
              </a:solidFill>
              <a:latin typeface="Josefin Sans Regular"/>
            </a:endParaRPr>
          </a:p>
        </p:txBody>
      </p:sp>
      <p:sp>
        <p:nvSpPr>
          <p:cNvPr id="2" name="TextBox 4">
            <a:extLst>
              <a:ext uri="{FF2B5EF4-FFF2-40B4-BE49-F238E27FC236}">
                <a16:creationId xmlns:a16="http://schemas.microsoft.com/office/drawing/2014/main" id="{1CDDCF8E-334D-6058-FE12-E3391A2B0B11}"/>
              </a:ext>
            </a:extLst>
          </p:cNvPr>
          <p:cNvSpPr txBox="1"/>
          <p:nvPr/>
        </p:nvSpPr>
        <p:spPr>
          <a:xfrm>
            <a:off x="4259885" y="342900"/>
            <a:ext cx="9768230" cy="986809"/>
          </a:xfrm>
          <a:prstGeom prst="rect">
            <a:avLst/>
          </a:prstGeom>
        </p:spPr>
        <p:txBody>
          <a:bodyPr lIns="0" tIns="0" rIns="0" bIns="0" rtlCol="0" anchor="t">
            <a:spAutoFit/>
          </a:bodyPr>
          <a:lstStyle/>
          <a:p>
            <a:pPr>
              <a:lnSpc>
                <a:spcPts val="7680"/>
              </a:lnSpc>
            </a:pPr>
            <a:r>
              <a:rPr lang="vi-VN" sz="6400">
                <a:solidFill>
                  <a:srgbClr val="31356E"/>
                </a:solidFill>
                <a:latin typeface="Josefin Sans Bold"/>
              </a:rPr>
              <a:t>Ứng dụng của </a:t>
            </a:r>
            <a:r>
              <a:rPr lang="vi-VN" sz="6400" err="1">
                <a:solidFill>
                  <a:srgbClr val="31356E"/>
                </a:solidFill>
                <a:latin typeface="Josefin Sans Bold"/>
              </a:rPr>
              <a:t>power</a:t>
            </a:r>
            <a:r>
              <a:rPr lang="vi-VN" sz="6400">
                <a:solidFill>
                  <a:srgbClr val="31356E"/>
                </a:solidFill>
                <a:latin typeface="Josefin Sans Bold"/>
              </a:rPr>
              <a:t> BI</a:t>
            </a:r>
          </a:p>
        </p:txBody>
      </p:sp>
      <p:sp>
        <p:nvSpPr>
          <p:cNvPr id="4" name="TextBox 3">
            <a:extLst>
              <a:ext uri="{FF2B5EF4-FFF2-40B4-BE49-F238E27FC236}">
                <a16:creationId xmlns:a16="http://schemas.microsoft.com/office/drawing/2014/main" id="{AC873CB6-569B-11CD-E864-8A5B2781C4CF}"/>
              </a:ext>
            </a:extLst>
          </p:cNvPr>
          <p:cNvSpPr txBox="1"/>
          <p:nvPr/>
        </p:nvSpPr>
        <p:spPr>
          <a:xfrm>
            <a:off x="10943797" y="4332149"/>
            <a:ext cx="7227157" cy="3416320"/>
          </a:xfrm>
          <a:prstGeom prst="rect">
            <a:avLst/>
          </a:prstGeom>
          <a:noFill/>
        </p:spPr>
        <p:txBody>
          <a:bodyPr wrap="square" lIns="91440" tIns="45720" rIns="91440" bIns="45720" anchor="t">
            <a:spAutoFit/>
          </a:bodyPr>
          <a:lstStyle/>
          <a:p>
            <a:pPr marL="571500" indent="-571500">
              <a:buFont typeface="Arial" panose="05000000000000000000" pitchFamily="2" charset="2"/>
              <a:buChar char="•"/>
            </a:pPr>
            <a:r>
              <a:rPr lang="en-US" sz="3600">
                <a:latin typeface="Calibri"/>
                <a:cs typeface="Calibri"/>
              </a:rPr>
              <a:t>Power </a:t>
            </a:r>
            <a:r>
              <a:rPr lang="en-US" sz="3600">
                <a:ea typeface="+mn-lt"/>
                <a:cs typeface="+mn-lt"/>
              </a:rPr>
              <a:t>BI </a:t>
            </a:r>
            <a:r>
              <a:rPr lang="en-US" sz="3600" err="1">
                <a:ea typeface="+mn-lt"/>
                <a:cs typeface="+mn-lt"/>
              </a:rPr>
              <a:t>có</a:t>
            </a:r>
            <a:r>
              <a:rPr lang="en-US" sz="3600">
                <a:ea typeface="+mn-lt"/>
                <a:cs typeface="+mn-lt"/>
              </a:rPr>
              <a:t> </a:t>
            </a:r>
            <a:r>
              <a:rPr lang="en-US" sz="3600" err="1">
                <a:ea typeface="+mn-lt"/>
                <a:cs typeface="+mn-lt"/>
              </a:rPr>
              <a:t>thể</a:t>
            </a:r>
            <a:r>
              <a:rPr lang="en-US" sz="3600">
                <a:ea typeface="+mn-lt"/>
                <a:cs typeface="+mn-lt"/>
              </a:rPr>
              <a:t> </a:t>
            </a:r>
            <a:r>
              <a:rPr lang="en-US" sz="3600" err="1">
                <a:ea typeface="+mn-lt"/>
                <a:cs typeface="+mn-lt"/>
              </a:rPr>
              <a:t>được</a:t>
            </a:r>
            <a:r>
              <a:rPr lang="en-US" sz="3600">
                <a:ea typeface="+mn-lt"/>
                <a:cs typeface="+mn-lt"/>
              </a:rPr>
              <a:t> </a:t>
            </a:r>
            <a:r>
              <a:rPr lang="en-US" sz="3600" err="1">
                <a:ea typeface="+mn-lt"/>
                <a:cs typeface="+mn-lt"/>
              </a:rPr>
              <a:t>sử</a:t>
            </a:r>
            <a:r>
              <a:rPr lang="en-US" sz="3600">
                <a:ea typeface="+mn-lt"/>
                <a:cs typeface="+mn-lt"/>
              </a:rPr>
              <a:t> </a:t>
            </a:r>
            <a:r>
              <a:rPr lang="en-US" sz="3600" err="1">
                <a:ea typeface="+mn-lt"/>
                <a:cs typeface="+mn-lt"/>
              </a:rPr>
              <a:t>dụng</a:t>
            </a:r>
            <a:r>
              <a:rPr lang="en-US" sz="3600">
                <a:ea typeface="+mn-lt"/>
                <a:cs typeface="+mn-lt"/>
              </a:rPr>
              <a:t> </a:t>
            </a:r>
            <a:r>
              <a:rPr lang="en-US" sz="3600" err="1">
                <a:ea typeface="+mn-lt"/>
                <a:cs typeface="+mn-lt"/>
              </a:rPr>
              <a:t>để</a:t>
            </a:r>
            <a:r>
              <a:rPr lang="en-US" sz="3600">
                <a:ea typeface="+mn-lt"/>
                <a:cs typeface="+mn-lt"/>
              </a:rPr>
              <a:t> </a:t>
            </a:r>
            <a:r>
              <a:rPr lang="en-US" sz="3600" err="1">
                <a:ea typeface="+mn-lt"/>
                <a:cs typeface="+mn-lt"/>
              </a:rPr>
              <a:t>quản</a:t>
            </a:r>
            <a:r>
              <a:rPr lang="en-US" sz="3600">
                <a:ea typeface="+mn-lt"/>
                <a:cs typeface="+mn-lt"/>
              </a:rPr>
              <a:t> </a:t>
            </a:r>
            <a:r>
              <a:rPr lang="en-US" sz="3600" err="1">
                <a:ea typeface="+mn-lt"/>
                <a:cs typeface="+mn-lt"/>
              </a:rPr>
              <a:t>lý</a:t>
            </a:r>
            <a:r>
              <a:rPr lang="en-US" sz="3600">
                <a:ea typeface="+mn-lt"/>
                <a:cs typeface="+mn-lt"/>
              </a:rPr>
              <a:t> </a:t>
            </a:r>
            <a:r>
              <a:rPr lang="en-US" sz="3600" err="1">
                <a:ea typeface="+mn-lt"/>
                <a:cs typeface="+mn-lt"/>
              </a:rPr>
              <a:t>các</a:t>
            </a:r>
            <a:r>
              <a:rPr lang="en-US" sz="3600">
                <a:ea typeface="+mn-lt"/>
                <a:cs typeface="+mn-lt"/>
              </a:rPr>
              <a:t> </a:t>
            </a:r>
            <a:r>
              <a:rPr lang="en-US" sz="3600" err="1">
                <a:ea typeface="+mn-lt"/>
                <a:cs typeface="+mn-lt"/>
              </a:rPr>
              <a:t>dự</a:t>
            </a:r>
            <a:r>
              <a:rPr lang="en-US" sz="3600">
                <a:ea typeface="+mn-lt"/>
                <a:cs typeface="+mn-lt"/>
              </a:rPr>
              <a:t> </a:t>
            </a:r>
            <a:r>
              <a:rPr lang="en-US" sz="3600" err="1">
                <a:ea typeface="+mn-lt"/>
                <a:cs typeface="+mn-lt"/>
              </a:rPr>
              <a:t>án</a:t>
            </a:r>
            <a:r>
              <a:rPr lang="en-US" sz="3600">
                <a:ea typeface="+mn-lt"/>
                <a:cs typeface="+mn-lt"/>
              </a:rPr>
              <a:t> </a:t>
            </a:r>
            <a:r>
              <a:rPr lang="en-US" sz="3600" err="1">
                <a:ea typeface="+mn-lt"/>
                <a:cs typeface="+mn-lt"/>
              </a:rPr>
              <a:t>và</a:t>
            </a:r>
            <a:r>
              <a:rPr lang="en-US" sz="3600">
                <a:ea typeface="+mn-lt"/>
                <a:cs typeface="+mn-lt"/>
              </a:rPr>
              <a:t> </a:t>
            </a:r>
            <a:r>
              <a:rPr lang="en-US" sz="3600" err="1">
                <a:ea typeface="+mn-lt"/>
                <a:cs typeface="+mn-lt"/>
              </a:rPr>
              <a:t>theo</a:t>
            </a:r>
            <a:r>
              <a:rPr lang="en-US" sz="3600">
                <a:ea typeface="+mn-lt"/>
                <a:cs typeface="+mn-lt"/>
              </a:rPr>
              <a:t> </a:t>
            </a:r>
            <a:r>
              <a:rPr lang="en-US" sz="3600" err="1">
                <a:ea typeface="+mn-lt"/>
                <a:cs typeface="+mn-lt"/>
              </a:rPr>
              <a:t>dõi</a:t>
            </a:r>
            <a:r>
              <a:rPr lang="en-US" sz="3600">
                <a:ea typeface="+mn-lt"/>
                <a:cs typeface="+mn-lt"/>
              </a:rPr>
              <a:t> </a:t>
            </a:r>
            <a:r>
              <a:rPr lang="en-US" sz="3600" err="1">
                <a:ea typeface="+mn-lt"/>
                <a:cs typeface="+mn-lt"/>
              </a:rPr>
              <a:t>tiến</a:t>
            </a:r>
            <a:r>
              <a:rPr lang="en-US" sz="3600">
                <a:ea typeface="+mn-lt"/>
                <a:cs typeface="+mn-lt"/>
              </a:rPr>
              <a:t> </a:t>
            </a:r>
            <a:r>
              <a:rPr lang="en-US" sz="3600" err="1">
                <a:ea typeface="+mn-lt"/>
                <a:cs typeface="+mn-lt"/>
              </a:rPr>
              <a:t>độ</a:t>
            </a:r>
            <a:r>
              <a:rPr lang="en-US" sz="3600">
                <a:ea typeface="+mn-lt"/>
                <a:cs typeface="+mn-lt"/>
              </a:rPr>
              <a:t> </a:t>
            </a:r>
            <a:r>
              <a:rPr lang="en-US" sz="3600" err="1">
                <a:ea typeface="+mn-lt"/>
                <a:cs typeface="+mn-lt"/>
              </a:rPr>
              <a:t>của</a:t>
            </a:r>
            <a:r>
              <a:rPr lang="en-US" sz="3600">
                <a:ea typeface="+mn-lt"/>
                <a:cs typeface="+mn-lt"/>
              </a:rPr>
              <a:t> </a:t>
            </a:r>
            <a:r>
              <a:rPr lang="en-US" sz="3600" err="1">
                <a:ea typeface="+mn-lt"/>
                <a:cs typeface="+mn-lt"/>
              </a:rPr>
              <a:t>chúng</a:t>
            </a:r>
            <a:r>
              <a:rPr lang="en-US" sz="3600">
                <a:ea typeface="+mn-lt"/>
                <a:cs typeface="+mn-lt"/>
              </a:rPr>
              <a:t>.</a:t>
            </a:r>
            <a:endParaRPr lang="en-US"/>
          </a:p>
          <a:p>
            <a:pPr marL="571500" indent="-571500">
              <a:buFont typeface="Arial,Sans-Serif" panose="05000000000000000000" pitchFamily="2" charset="2"/>
              <a:buChar char="•"/>
            </a:pPr>
            <a:endParaRPr lang="en-US" sz="3600">
              <a:latin typeface="Calibri"/>
              <a:cs typeface="Calibri"/>
            </a:endParaRPr>
          </a:p>
          <a:p>
            <a:pPr marL="571500" indent="-571500">
              <a:buFont typeface="Wingdings,Sans-Serif" panose="05000000000000000000" pitchFamily="2" charset="2"/>
              <a:buChar char="q"/>
            </a:pPr>
            <a:endParaRPr lang="vi-VN" sz="3600">
              <a:latin typeface="Arial"/>
              <a:cs typeface="Arial"/>
            </a:endParaRPr>
          </a:p>
          <a:p>
            <a:pPr marL="571500" indent="-571500">
              <a:buFont typeface="Arial" panose="05000000000000000000" pitchFamily="2" charset="2"/>
              <a:buChar char="•"/>
            </a:pPr>
            <a:endParaRPr lang="en-US" sz="3600">
              <a:latin typeface="Calibri"/>
              <a:cs typeface="Calibri"/>
            </a:endParaRPr>
          </a:p>
        </p:txBody>
      </p:sp>
      <p:pic>
        <p:nvPicPr>
          <p:cNvPr id="6" name="Picture 6" descr="Graphical user interface, chart, application&#10;&#10;Description automatically generated">
            <a:extLst>
              <a:ext uri="{FF2B5EF4-FFF2-40B4-BE49-F238E27FC236}">
                <a16:creationId xmlns:a16="http://schemas.microsoft.com/office/drawing/2014/main" id="{C8CE5AA8-7EEE-E66F-B9A3-7B84A4E5294C}"/>
              </a:ext>
            </a:extLst>
          </p:cNvPr>
          <p:cNvPicPr>
            <a:picLocks noChangeAspect="1"/>
          </p:cNvPicPr>
          <p:nvPr/>
        </p:nvPicPr>
        <p:blipFill>
          <a:blip r:embed="rId2"/>
          <a:stretch>
            <a:fillRect/>
          </a:stretch>
        </p:blipFill>
        <p:spPr>
          <a:xfrm>
            <a:off x="1136650" y="2275131"/>
            <a:ext cx="9823450" cy="6530488"/>
          </a:xfrm>
          <a:prstGeom prst="rect">
            <a:avLst/>
          </a:prstGeom>
        </p:spPr>
      </p:pic>
    </p:spTree>
    <p:extLst>
      <p:ext uri="{BB962C8B-B14F-4D97-AF65-F5344CB8AC3E}">
        <p14:creationId xmlns:p14="http://schemas.microsoft.com/office/powerpoint/2010/main" val="23672653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DCBAEAC-8F0B-7E78-2481-B1AA67F8916D}"/>
              </a:ext>
            </a:extLst>
          </p:cNvPr>
          <p:cNvSpPr txBox="1"/>
          <p:nvPr/>
        </p:nvSpPr>
        <p:spPr>
          <a:xfrm>
            <a:off x="1143000" y="1470655"/>
            <a:ext cx="12757355" cy="646331"/>
          </a:xfrm>
          <a:prstGeom prst="rect">
            <a:avLst/>
          </a:prstGeom>
          <a:noFill/>
        </p:spPr>
        <p:txBody>
          <a:bodyPr wrap="square" lIns="91440" tIns="45720" rIns="91440" bIns="45720" anchor="t">
            <a:spAutoFit/>
          </a:bodyPr>
          <a:lstStyle/>
          <a:p>
            <a:r>
              <a:rPr lang="vi-VN" sz="3600">
                <a:solidFill>
                  <a:srgbClr val="31356E"/>
                </a:solidFill>
                <a:latin typeface="Josefin Sans Regular"/>
              </a:rPr>
              <a:t>5. Một số ứng dụng khác</a:t>
            </a:r>
          </a:p>
        </p:txBody>
      </p:sp>
      <p:sp>
        <p:nvSpPr>
          <p:cNvPr id="2" name="TextBox 4">
            <a:extLst>
              <a:ext uri="{FF2B5EF4-FFF2-40B4-BE49-F238E27FC236}">
                <a16:creationId xmlns:a16="http://schemas.microsoft.com/office/drawing/2014/main" id="{1CDDCF8E-334D-6058-FE12-E3391A2B0B11}"/>
              </a:ext>
            </a:extLst>
          </p:cNvPr>
          <p:cNvSpPr txBox="1"/>
          <p:nvPr/>
        </p:nvSpPr>
        <p:spPr>
          <a:xfrm>
            <a:off x="4259885" y="342900"/>
            <a:ext cx="9768230" cy="986809"/>
          </a:xfrm>
          <a:prstGeom prst="rect">
            <a:avLst/>
          </a:prstGeom>
        </p:spPr>
        <p:txBody>
          <a:bodyPr lIns="0" tIns="0" rIns="0" bIns="0" rtlCol="0" anchor="t">
            <a:spAutoFit/>
          </a:bodyPr>
          <a:lstStyle/>
          <a:p>
            <a:pPr>
              <a:lnSpc>
                <a:spcPts val="7680"/>
              </a:lnSpc>
            </a:pPr>
            <a:r>
              <a:rPr lang="vi-VN" sz="6400">
                <a:solidFill>
                  <a:srgbClr val="31356E"/>
                </a:solidFill>
                <a:latin typeface="Josefin Sans Bold"/>
              </a:rPr>
              <a:t>Ứng dụng của </a:t>
            </a:r>
            <a:r>
              <a:rPr lang="vi-VN" sz="6400" err="1">
                <a:solidFill>
                  <a:srgbClr val="31356E"/>
                </a:solidFill>
                <a:latin typeface="Josefin Sans Bold"/>
              </a:rPr>
              <a:t>power</a:t>
            </a:r>
            <a:r>
              <a:rPr lang="vi-VN" sz="6400">
                <a:solidFill>
                  <a:srgbClr val="31356E"/>
                </a:solidFill>
                <a:latin typeface="Josefin Sans Bold"/>
              </a:rPr>
              <a:t> BI</a:t>
            </a:r>
          </a:p>
        </p:txBody>
      </p:sp>
      <p:sp>
        <p:nvSpPr>
          <p:cNvPr id="4" name="TextBox 3">
            <a:extLst>
              <a:ext uri="{FF2B5EF4-FFF2-40B4-BE49-F238E27FC236}">
                <a16:creationId xmlns:a16="http://schemas.microsoft.com/office/drawing/2014/main" id="{AC873CB6-569B-11CD-E864-8A5B2781C4CF}"/>
              </a:ext>
            </a:extLst>
          </p:cNvPr>
          <p:cNvSpPr txBox="1"/>
          <p:nvPr/>
        </p:nvSpPr>
        <p:spPr>
          <a:xfrm>
            <a:off x="1006047" y="2252524"/>
            <a:ext cx="16545782" cy="4524315"/>
          </a:xfrm>
          <a:prstGeom prst="rect">
            <a:avLst/>
          </a:prstGeom>
          <a:noFill/>
        </p:spPr>
        <p:txBody>
          <a:bodyPr wrap="square" lIns="91440" tIns="45720" rIns="91440" bIns="45720" anchor="t">
            <a:spAutoFit/>
          </a:bodyPr>
          <a:lstStyle/>
          <a:p>
            <a:r>
              <a:rPr lang="en-US" sz="3600" err="1">
                <a:latin typeface="Calibri"/>
                <a:cs typeface="Calibri"/>
              </a:rPr>
              <a:t>Ngoài</a:t>
            </a:r>
            <a:r>
              <a:rPr lang="en-US" sz="3600">
                <a:latin typeface="Calibri"/>
                <a:cs typeface="Calibri"/>
              </a:rPr>
              <a:t> </a:t>
            </a:r>
            <a:r>
              <a:rPr lang="en-US" sz="3600" err="1">
                <a:latin typeface="Calibri"/>
                <a:cs typeface="Calibri"/>
              </a:rPr>
              <a:t>ra</a:t>
            </a:r>
            <a:r>
              <a:rPr lang="en-US" sz="3600">
                <a:latin typeface="Calibri"/>
                <a:cs typeface="Calibri"/>
              </a:rPr>
              <a:t> power BI </a:t>
            </a:r>
            <a:r>
              <a:rPr lang="en-US" sz="3600" err="1">
                <a:latin typeface="Calibri"/>
                <a:cs typeface="Calibri"/>
              </a:rPr>
              <a:t>còn</a:t>
            </a:r>
            <a:r>
              <a:rPr lang="en-US" sz="3600">
                <a:latin typeface="Calibri"/>
                <a:cs typeface="Calibri"/>
              </a:rPr>
              <a:t> </a:t>
            </a:r>
            <a:r>
              <a:rPr lang="en-US" sz="3600" err="1">
                <a:latin typeface="Calibri"/>
                <a:cs typeface="Calibri"/>
              </a:rPr>
              <a:t>có</a:t>
            </a:r>
            <a:r>
              <a:rPr lang="en-US" sz="3600">
                <a:latin typeface="Calibri"/>
                <a:cs typeface="Calibri"/>
              </a:rPr>
              <a:t> </a:t>
            </a:r>
            <a:r>
              <a:rPr lang="en-US" sz="3600" err="1">
                <a:latin typeface="Calibri"/>
                <a:cs typeface="Calibri"/>
              </a:rPr>
              <a:t>một</a:t>
            </a:r>
            <a:r>
              <a:rPr lang="en-US" sz="3600">
                <a:latin typeface="Calibri"/>
                <a:cs typeface="Calibri"/>
              </a:rPr>
              <a:t> </a:t>
            </a:r>
            <a:r>
              <a:rPr lang="en-US" sz="3600" err="1">
                <a:latin typeface="Calibri"/>
                <a:cs typeface="Calibri"/>
              </a:rPr>
              <a:t>số</a:t>
            </a:r>
            <a:r>
              <a:rPr lang="en-US" sz="3600">
                <a:latin typeface="Calibri"/>
                <a:cs typeface="Calibri"/>
              </a:rPr>
              <a:t> </a:t>
            </a:r>
            <a:r>
              <a:rPr lang="en-US" sz="3600" err="1">
                <a:latin typeface="Calibri"/>
                <a:cs typeface="Calibri"/>
              </a:rPr>
              <a:t>ứng</a:t>
            </a:r>
            <a:r>
              <a:rPr lang="en-US" sz="3600">
                <a:latin typeface="Calibri"/>
                <a:cs typeface="Calibri"/>
              </a:rPr>
              <a:t> </a:t>
            </a:r>
            <a:r>
              <a:rPr lang="en-US" sz="3600" err="1">
                <a:latin typeface="Calibri"/>
                <a:cs typeface="Calibri"/>
              </a:rPr>
              <a:t>dụng</a:t>
            </a:r>
            <a:r>
              <a:rPr lang="en-US" sz="3600">
                <a:latin typeface="Calibri"/>
                <a:cs typeface="Calibri"/>
              </a:rPr>
              <a:t> </a:t>
            </a:r>
            <a:r>
              <a:rPr lang="en-US" sz="3600" err="1">
                <a:latin typeface="Calibri"/>
                <a:cs typeface="Calibri"/>
              </a:rPr>
              <a:t>khác</a:t>
            </a:r>
            <a:r>
              <a:rPr lang="en-US" sz="3600">
                <a:latin typeface="Calibri"/>
                <a:cs typeface="Calibri"/>
              </a:rPr>
              <a:t> </a:t>
            </a:r>
            <a:r>
              <a:rPr lang="en-US" sz="3600" err="1">
                <a:latin typeface="Calibri"/>
                <a:cs typeface="Calibri"/>
              </a:rPr>
              <a:t>như</a:t>
            </a:r>
            <a:r>
              <a:rPr lang="en-US" sz="3600">
                <a:latin typeface="Calibri"/>
                <a:cs typeface="Calibri"/>
              </a:rPr>
              <a:t>:</a:t>
            </a:r>
          </a:p>
          <a:p>
            <a:pPr marL="571500" indent="-571500">
              <a:buFont typeface="Arial" panose="05000000000000000000" pitchFamily="2" charset="2"/>
              <a:buChar char="•"/>
            </a:pPr>
            <a:r>
              <a:rPr lang="en-US" sz="3600" err="1">
                <a:ea typeface="+mn-lt"/>
                <a:cs typeface="+mn-lt"/>
              </a:rPr>
              <a:t>Tổ</a:t>
            </a:r>
            <a:r>
              <a:rPr lang="en-US" sz="3600">
                <a:ea typeface="+mn-lt"/>
                <a:cs typeface="+mn-lt"/>
              </a:rPr>
              <a:t> </a:t>
            </a:r>
            <a:r>
              <a:rPr lang="en-US" sz="3600" err="1">
                <a:ea typeface="+mn-lt"/>
                <a:cs typeface="+mn-lt"/>
              </a:rPr>
              <a:t>chức</a:t>
            </a:r>
            <a:r>
              <a:rPr lang="en-US" sz="3600">
                <a:ea typeface="+mn-lt"/>
                <a:cs typeface="+mn-lt"/>
              </a:rPr>
              <a:t> </a:t>
            </a:r>
            <a:r>
              <a:rPr lang="en-US" sz="3600" err="1">
                <a:ea typeface="+mn-lt"/>
                <a:cs typeface="+mn-lt"/>
              </a:rPr>
              <a:t>và</a:t>
            </a:r>
            <a:r>
              <a:rPr lang="en-US" sz="3600">
                <a:ea typeface="+mn-lt"/>
                <a:cs typeface="+mn-lt"/>
              </a:rPr>
              <a:t> chia </a:t>
            </a:r>
            <a:r>
              <a:rPr lang="en-US" sz="3600" err="1">
                <a:ea typeface="+mn-lt"/>
                <a:cs typeface="+mn-lt"/>
              </a:rPr>
              <a:t>sẻ</a:t>
            </a:r>
            <a:r>
              <a:rPr lang="en-US" sz="3600">
                <a:ea typeface="+mn-lt"/>
                <a:cs typeface="+mn-lt"/>
              </a:rPr>
              <a:t> </a:t>
            </a:r>
            <a:r>
              <a:rPr lang="en-US" sz="3600" err="1">
                <a:ea typeface="+mn-lt"/>
                <a:cs typeface="+mn-lt"/>
              </a:rPr>
              <a:t>thông</a:t>
            </a:r>
            <a:r>
              <a:rPr lang="en-US" sz="3600">
                <a:ea typeface="+mn-lt"/>
                <a:cs typeface="+mn-lt"/>
              </a:rPr>
              <a:t> tin: Power BI </a:t>
            </a:r>
            <a:r>
              <a:rPr lang="en-US" sz="3600" err="1">
                <a:ea typeface="+mn-lt"/>
                <a:cs typeface="+mn-lt"/>
              </a:rPr>
              <a:t>có</a:t>
            </a:r>
            <a:r>
              <a:rPr lang="en-US" sz="3600">
                <a:ea typeface="+mn-lt"/>
                <a:cs typeface="+mn-lt"/>
              </a:rPr>
              <a:t> </a:t>
            </a:r>
            <a:r>
              <a:rPr lang="en-US" sz="3600" err="1">
                <a:ea typeface="+mn-lt"/>
                <a:cs typeface="+mn-lt"/>
              </a:rPr>
              <a:t>thể</a:t>
            </a:r>
            <a:r>
              <a:rPr lang="en-US" sz="3600">
                <a:ea typeface="+mn-lt"/>
                <a:cs typeface="+mn-lt"/>
              </a:rPr>
              <a:t> </a:t>
            </a:r>
            <a:r>
              <a:rPr lang="en-US" sz="3600" err="1">
                <a:ea typeface="+mn-lt"/>
                <a:cs typeface="+mn-lt"/>
              </a:rPr>
              <a:t>được</a:t>
            </a:r>
            <a:r>
              <a:rPr lang="en-US" sz="3600">
                <a:ea typeface="+mn-lt"/>
                <a:cs typeface="+mn-lt"/>
              </a:rPr>
              <a:t> </a:t>
            </a:r>
            <a:r>
              <a:rPr lang="en-US" sz="3600" err="1">
                <a:ea typeface="+mn-lt"/>
                <a:cs typeface="+mn-lt"/>
              </a:rPr>
              <a:t>sử</a:t>
            </a:r>
            <a:r>
              <a:rPr lang="en-US" sz="3600">
                <a:ea typeface="+mn-lt"/>
                <a:cs typeface="+mn-lt"/>
              </a:rPr>
              <a:t> </a:t>
            </a:r>
            <a:r>
              <a:rPr lang="en-US" sz="3600" err="1">
                <a:ea typeface="+mn-lt"/>
                <a:cs typeface="+mn-lt"/>
              </a:rPr>
              <a:t>dụng</a:t>
            </a:r>
            <a:r>
              <a:rPr lang="en-US" sz="3600">
                <a:ea typeface="+mn-lt"/>
                <a:cs typeface="+mn-lt"/>
              </a:rPr>
              <a:t> </a:t>
            </a:r>
            <a:r>
              <a:rPr lang="en-US" sz="3600" err="1">
                <a:ea typeface="+mn-lt"/>
                <a:cs typeface="+mn-lt"/>
              </a:rPr>
              <a:t>để</a:t>
            </a:r>
            <a:r>
              <a:rPr lang="en-US" sz="3600">
                <a:ea typeface="+mn-lt"/>
                <a:cs typeface="+mn-lt"/>
              </a:rPr>
              <a:t> </a:t>
            </a:r>
            <a:r>
              <a:rPr lang="en-US" sz="3600" err="1">
                <a:ea typeface="+mn-lt"/>
                <a:cs typeface="+mn-lt"/>
              </a:rPr>
              <a:t>tổ</a:t>
            </a:r>
            <a:r>
              <a:rPr lang="en-US" sz="3600">
                <a:ea typeface="+mn-lt"/>
                <a:cs typeface="+mn-lt"/>
              </a:rPr>
              <a:t> </a:t>
            </a:r>
            <a:r>
              <a:rPr lang="en-US" sz="3600" err="1">
                <a:ea typeface="+mn-lt"/>
                <a:cs typeface="+mn-lt"/>
              </a:rPr>
              <a:t>chức</a:t>
            </a:r>
            <a:r>
              <a:rPr lang="en-US" sz="3600">
                <a:ea typeface="+mn-lt"/>
                <a:cs typeface="+mn-lt"/>
              </a:rPr>
              <a:t> </a:t>
            </a:r>
            <a:r>
              <a:rPr lang="en-US" sz="3600" err="1">
                <a:ea typeface="+mn-lt"/>
                <a:cs typeface="+mn-lt"/>
              </a:rPr>
              <a:t>và</a:t>
            </a:r>
            <a:r>
              <a:rPr lang="en-US" sz="3600">
                <a:ea typeface="+mn-lt"/>
                <a:cs typeface="+mn-lt"/>
              </a:rPr>
              <a:t> chia </a:t>
            </a:r>
            <a:r>
              <a:rPr lang="en-US" sz="3600" err="1">
                <a:ea typeface="+mn-lt"/>
                <a:cs typeface="+mn-lt"/>
              </a:rPr>
              <a:t>sẻ</a:t>
            </a:r>
            <a:r>
              <a:rPr lang="en-US" sz="3600">
                <a:ea typeface="+mn-lt"/>
                <a:cs typeface="+mn-lt"/>
              </a:rPr>
              <a:t> </a:t>
            </a:r>
            <a:r>
              <a:rPr lang="en-US" sz="3600" err="1">
                <a:ea typeface="+mn-lt"/>
                <a:cs typeface="+mn-lt"/>
              </a:rPr>
              <a:t>thông</a:t>
            </a:r>
            <a:r>
              <a:rPr lang="en-US" sz="3600">
                <a:ea typeface="+mn-lt"/>
                <a:cs typeface="+mn-lt"/>
              </a:rPr>
              <a:t> tin </a:t>
            </a:r>
            <a:r>
              <a:rPr lang="en-US" sz="3600" err="1">
                <a:ea typeface="+mn-lt"/>
                <a:cs typeface="+mn-lt"/>
              </a:rPr>
              <a:t>với</a:t>
            </a:r>
            <a:r>
              <a:rPr lang="en-US" sz="3600">
                <a:ea typeface="+mn-lt"/>
                <a:cs typeface="+mn-lt"/>
              </a:rPr>
              <a:t> </a:t>
            </a:r>
            <a:r>
              <a:rPr lang="en-US" sz="3600" err="1">
                <a:ea typeface="+mn-lt"/>
                <a:cs typeface="+mn-lt"/>
              </a:rPr>
              <a:t>đồng</a:t>
            </a:r>
            <a:r>
              <a:rPr lang="en-US" sz="3600">
                <a:ea typeface="+mn-lt"/>
                <a:cs typeface="+mn-lt"/>
              </a:rPr>
              <a:t> </a:t>
            </a:r>
            <a:r>
              <a:rPr lang="en-US" sz="3600" err="1">
                <a:ea typeface="+mn-lt"/>
                <a:cs typeface="+mn-lt"/>
              </a:rPr>
              <a:t>nghiệp</a:t>
            </a:r>
            <a:r>
              <a:rPr lang="en-US" sz="3600">
                <a:ea typeface="+mn-lt"/>
                <a:cs typeface="+mn-lt"/>
              </a:rPr>
              <a:t> </a:t>
            </a:r>
            <a:r>
              <a:rPr lang="en-US" sz="3600" err="1">
                <a:ea typeface="+mn-lt"/>
                <a:cs typeface="+mn-lt"/>
              </a:rPr>
              <a:t>hoặc</a:t>
            </a:r>
            <a:r>
              <a:rPr lang="en-US" sz="3600">
                <a:ea typeface="+mn-lt"/>
                <a:cs typeface="+mn-lt"/>
              </a:rPr>
              <a:t> </a:t>
            </a:r>
            <a:r>
              <a:rPr lang="en-US" sz="3600" err="1">
                <a:ea typeface="+mn-lt"/>
                <a:cs typeface="+mn-lt"/>
              </a:rPr>
              <a:t>khách</a:t>
            </a:r>
            <a:r>
              <a:rPr lang="en-US" sz="3600">
                <a:ea typeface="+mn-lt"/>
                <a:cs typeface="+mn-lt"/>
              </a:rPr>
              <a:t> </a:t>
            </a:r>
            <a:r>
              <a:rPr lang="en-US" sz="3600" err="1">
                <a:ea typeface="+mn-lt"/>
                <a:cs typeface="+mn-lt"/>
              </a:rPr>
              <a:t>hàng</a:t>
            </a:r>
            <a:r>
              <a:rPr lang="en-US" sz="3600">
                <a:ea typeface="+mn-lt"/>
                <a:cs typeface="+mn-lt"/>
              </a:rPr>
              <a:t> </a:t>
            </a:r>
            <a:r>
              <a:rPr lang="en-US" sz="3600" err="1">
                <a:ea typeface="+mn-lt"/>
                <a:cs typeface="+mn-lt"/>
              </a:rPr>
              <a:t>của</a:t>
            </a:r>
            <a:r>
              <a:rPr lang="en-US" sz="3600">
                <a:ea typeface="+mn-lt"/>
                <a:cs typeface="+mn-lt"/>
              </a:rPr>
              <a:t> </a:t>
            </a:r>
            <a:r>
              <a:rPr lang="en-US" sz="3600" err="1">
                <a:ea typeface="+mn-lt"/>
                <a:cs typeface="+mn-lt"/>
              </a:rPr>
              <a:t>bạn</a:t>
            </a:r>
            <a:r>
              <a:rPr lang="en-US" sz="3600">
                <a:ea typeface="+mn-lt"/>
                <a:cs typeface="+mn-lt"/>
              </a:rPr>
              <a:t>.</a:t>
            </a:r>
            <a:endParaRPr lang="vi-VN" sz="3600">
              <a:latin typeface="Arial"/>
              <a:cs typeface="Arial"/>
            </a:endParaRPr>
          </a:p>
          <a:p>
            <a:pPr marL="571500" indent="-571500">
              <a:buFont typeface="Arial" panose="05000000000000000000" pitchFamily="2" charset="2"/>
              <a:buChar char="•"/>
            </a:pPr>
            <a:r>
              <a:rPr lang="en-US" sz="3600">
                <a:ea typeface="+mn-lt"/>
                <a:cs typeface="+mn-lt"/>
              </a:rPr>
              <a:t>Theo </a:t>
            </a:r>
            <a:r>
              <a:rPr lang="en-US" sz="3600" err="1">
                <a:ea typeface="+mn-lt"/>
                <a:cs typeface="+mn-lt"/>
              </a:rPr>
              <a:t>dõi</a:t>
            </a:r>
            <a:r>
              <a:rPr lang="en-US" sz="3600">
                <a:ea typeface="+mn-lt"/>
                <a:cs typeface="+mn-lt"/>
              </a:rPr>
              <a:t> </a:t>
            </a:r>
            <a:r>
              <a:rPr lang="en-US" sz="3600" err="1">
                <a:ea typeface="+mn-lt"/>
                <a:cs typeface="+mn-lt"/>
              </a:rPr>
              <a:t>các</a:t>
            </a:r>
            <a:r>
              <a:rPr lang="en-US" sz="3600">
                <a:ea typeface="+mn-lt"/>
                <a:cs typeface="+mn-lt"/>
              </a:rPr>
              <a:t> </a:t>
            </a:r>
            <a:r>
              <a:rPr lang="en-US" sz="3600" err="1">
                <a:ea typeface="+mn-lt"/>
                <a:cs typeface="+mn-lt"/>
              </a:rPr>
              <a:t>chỉ</a:t>
            </a:r>
            <a:r>
              <a:rPr lang="en-US" sz="3600">
                <a:ea typeface="+mn-lt"/>
                <a:cs typeface="+mn-lt"/>
              </a:rPr>
              <a:t> </a:t>
            </a:r>
            <a:r>
              <a:rPr lang="en-US" sz="3600" err="1">
                <a:ea typeface="+mn-lt"/>
                <a:cs typeface="+mn-lt"/>
              </a:rPr>
              <a:t>số</a:t>
            </a:r>
            <a:r>
              <a:rPr lang="en-US" sz="3600">
                <a:ea typeface="+mn-lt"/>
                <a:cs typeface="+mn-lt"/>
              </a:rPr>
              <a:t> </a:t>
            </a:r>
            <a:r>
              <a:rPr lang="en-US" sz="3600" err="1">
                <a:ea typeface="+mn-lt"/>
                <a:cs typeface="+mn-lt"/>
              </a:rPr>
              <a:t>chính</a:t>
            </a:r>
            <a:r>
              <a:rPr lang="en-US" sz="3600">
                <a:ea typeface="+mn-lt"/>
                <a:cs typeface="+mn-lt"/>
              </a:rPr>
              <a:t>: Power BI </a:t>
            </a:r>
            <a:r>
              <a:rPr lang="en-US" sz="3600" err="1">
                <a:ea typeface="+mn-lt"/>
                <a:cs typeface="+mn-lt"/>
              </a:rPr>
              <a:t>cung</a:t>
            </a:r>
            <a:r>
              <a:rPr lang="en-US" sz="3600">
                <a:ea typeface="+mn-lt"/>
                <a:cs typeface="+mn-lt"/>
              </a:rPr>
              <a:t> </a:t>
            </a:r>
            <a:r>
              <a:rPr lang="en-US" sz="3600" err="1">
                <a:ea typeface="+mn-lt"/>
                <a:cs typeface="+mn-lt"/>
              </a:rPr>
              <a:t>cấp</a:t>
            </a:r>
            <a:r>
              <a:rPr lang="en-US" sz="3600">
                <a:ea typeface="+mn-lt"/>
                <a:cs typeface="+mn-lt"/>
              </a:rPr>
              <a:t> </a:t>
            </a:r>
            <a:r>
              <a:rPr lang="en-US" sz="3600" err="1">
                <a:ea typeface="+mn-lt"/>
                <a:cs typeface="+mn-lt"/>
              </a:rPr>
              <a:t>các</a:t>
            </a:r>
            <a:r>
              <a:rPr lang="en-US" sz="3600">
                <a:ea typeface="+mn-lt"/>
                <a:cs typeface="+mn-lt"/>
              </a:rPr>
              <a:t> </a:t>
            </a:r>
            <a:r>
              <a:rPr lang="en-US" sz="3600" err="1">
                <a:ea typeface="+mn-lt"/>
                <a:cs typeface="+mn-lt"/>
              </a:rPr>
              <a:t>bảng</a:t>
            </a:r>
            <a:r>
              <a:rPr lang="en-US" sz="3600">
                <a:ea typeface="+mn-lt"/>
                <a:cs typeface="+mn-lt"/>
              </a:rPr>
              <a:t> </a:t>
            </a:r>
            <a:r>
              <a:rPr lang="en-US" sz="3600" err="1">
                <a:ea typeface="+mn-lt"/>
                <a:cs typeface="+mn-lt"/>
              </a:rPr>
              <a:t>điều</a:t>
            </a:r>
            <a:r>
              <a:rPr lang="en-US" sz="3600">
                <a:ea typeface="+mn-lt"/>
                <a:cs typeface="+mn-lt"/>
              </a:rPr>
              <a:t> </a:t>
            </a:r>
            <a:r>
              <a:rPr lang="en-US" sz="3600" err="1">
                <a:ea typeface="+mn-lt"/>
                <a:cs typeface="+mn-lt"/>
              </a:rPr>
              <a:t>khiển</a:t>
            </a:r>
            <a:r>
              <a:rPr lang="en-US" sz="3600">
                <a:ea typeface="+mn-lt"/>
                <a:cs typeface="+mn-lt"/>
              </a:rPr>
              <a:t> </a:t>
            </a:r>
            <a:r>
              <a:rPr lang="en-US" sz="3600" err="1">
                <a:ea typeface="+mn-lt"/>
                <a:cs typeface="+mn-lt"/>
              </a:rPr>
              <a:t>và</a:t>
            </a:r>
            <a:r>
              <a:rPr lang="en-US" sz="3600">
                <a:ea typeface="+mn-lt"/>
                <a:cs typeface="+mn-lt"/>
              </a:rPr>
              <a:t> </a:t>
            </a:r>
            <a:r>
              <a:rPr lang="en-US" sz="3600" err="1">
                <a:ea typeface="+mn-lt"/>
                <a:cs typeface="+mn-lt"/>
              </a:rPr>
              <a:t>báo</a:t>
            </a:r>
            <a:r>
              <a:rPr lang="en-US" sz="3600">
                <a:ea typeface="+mn-lt"/>
                <a:cs typeface="+mn-lt"/>
              </a:rPr>
              <a:t> </a:t>
            </a:r>
            <a:r>
              <a:rPr lang="en-US" sz="3600" err="1">
                <a:ea typeface="+mn-lt"/>
                <a:cs typeface="+mn-lt"/>
              </a:rPr>
              <a:t>cáo</a:t>
            </a:r>
            <a:r>
              <a:rPr lang="en-US" sz="3600">
                <a:ea typeface="+mn-lt"/>
                <a:cs typeface="+mn-lt"/>
              </a:rPr>
              <a:t> </a:t>
            </a:r>
            <a:r>
              <a:rPr lang="en-US" sz="3600" err="1">
                <a:ea typeface="+mn-lt"/>
                <a:cs typeface="+mn-lt"/>
              </a:rPr>
              <a:t>để</a:t>
            </a:r>
            <a:r>
              <a:rPr lang="en-US" sz="3600">
                <a:ea typeface="+mn-lt"/>
                <a:cs typeface="+mn-lt"/>
              </a:rPr>
              <a:t> </a:t>
            </a:r>
            <a:r>
              <a:rPr lang="en-US" sz="3600" err="1">
                <a:ea typeface="+mn-lt"/>
                <a:cs typeface="+mn-lt"/>
              </a:rPr>
              <a:t>theo</a:t>
            </a:r>
            <a:r>
              <a:rPr lang="en-US" sz="3600">
                <a:ea typeface="+mn-lt"/>
                <a:cs typeface="+mn-lt"/>
              </a:rPr>
              <a:t> </a:t>
            </a:r>
            <a:r>
              <a:rPr lang="en-US" sz="3600" err="1">
                <a:ea typeface="+mn-lt"/>
                <a:cs typeface="+mn-lt"/>
              </a:rPr>
              <a:t>dõi</a:t>
            </a:r>
            <a:r>
              <a:rPr lang="en-US" sz="3600">
                <a:ea typeface="+mn-lt"/>
                <a:cs typeface="+mn-lt"/>
              </a:rPr>
              <a:t> </a:t>
            </a:r>
            <a:r>
              <a:rPr lang="en-US" sz="3600" err="1">
                <a:ea typeface="+mn-lt"/>
                <a:cs typeface="+mn-lt"/>
              </a:rPr>
              <a:t>các</a:t>
            </a:r>
            <a:r>
              <a:rPr lang="en-US" sz="3600">
                <a:ea typeface="+mn-lt"/>
                <a:cs typeface="+mn-lt"/>
              </a:rPr>
              <a:t> </a:t>
            </a:r>
            <a:r>
              <a:rPr lang="en-US" sz="3600" err="1">
                <a:ea typeface="+mn-lt"/>
                <a:cs typeface="+mn-lt"/>
              </a:rPr>
              <a:t>chỉ</a:t>
            </a:r>
            <a:r>
              <a:rPr lang="en-US" sz="3600">
                <a:ea typeface="+mn-lt"/>
                <a:cs typeface="+mn-lt"/>
              </a:rPr>
              <a:t> </a:t>
            </a:r>
            <a:r>
              <a:rPr lang="en-US" sz="3600" err="1">
                <a:ea typeface="+mn-lt"/>
                <a:cs typeface="+mn-lt"/>
              </a:rPr>
              <a:t>số</a:t>
            </a:r>
            <a:r>
              <a:rPr lang="en-US" sz="3600">
                <a:ea typeface="+mn-lt"/>
                <a:cs typeface="+mn-lt"/>
              </a:rPr>
              <a:t> </a:t>
            </a:r>
            <a:r>
              <a:rPr lang="en-US" sz="3600" err="1">
                <a:ea typeface="+mn-lt"/>
                <a:cs typeface="+mn-lt"/>
              </a:rPr>
              <a:t>chính</a:t>
            </a:r>
            <a:r>
              <a:rPr lang="en-US" sz="3600">
                <a:ea typeface="+mn-lt"/>
                <a:cs typeface="+mn-lt"/>
              </a:rPr>
              <a:t> </a:t>
            </a:r>
            <a:r>
              <a:rPr lang="en-US" sz="3600" err="1">
                <a:ea typeface="+mn-lt"/>
                <a:cs typeface="+mn-lt"/>
              </a:rPr>
              <a:t>của</a:t>
            </a:r>
            <a:r>
              <a:rPr lang="en-US" sz="3600">
                <a:ea typeface="+mn-lt"/>
                <a:cs typeface="+mn-lt"/>
              </a:rPr>
              <a:t> </a:t>
            </a:r>
            <a:r>
              <a:rPr lang="en-US" sz="3600" err="1">
                <a:ea typeface="+mn-lt"/>
                <a:cs typeface="+mn-lt"/>
              </a:rPr>
              <a:t>doanh</a:t>
            </a:r>
            <a:r>
              <a:rPr lang="en-US" sz="3600">
                <a:ea typeface="+mn-lt"/>
                <a:cs typeface="+mn-lt"/>
              </a:rPr>
              <a:t> </a:t>
            </a:r>
            <a:r>
              <a:rPr lang="en-US" sz="3600" err="1">
                <a:ea typeface="+mn-lt"/>
                <a:cs typeface="+mn-lt"/>
              </a:rPr>
              <a:t>nghiệp</a:t>
            </a:r>
            <a:r>
              <a:rPr lang="en-US" sz="3600">
                <a:ea typeface="+mn-lt"/>
                <a:cs typeface="+mn-lt"/>
              </a:rPr>
              <a:t>, </a:t>
            </a:r>
            <a:r>
              <a:rPr lang="en-US" sz="3600" err="1">
                <a:ea typeface="+mn-lt"/>
                <a:cs typeface="+mn-lt"/>
              </a:rPr>
              <a:t>từ</a:t>
            </a:r>
            <a:r>
              <a:rPr lang="en-US" sz="3600">
                <a:ea typeface="+mn-lt"/>
                <a:cs typeface="+mn-lt"/>
              </a:rPr>
              <a:t> </a:t>
            </a:r>
            <a:r>
              <a:rPr lang="en-US" sz="3600" err="1">
                <a:ea typeface="+mn-lt"/>
                <a:cs typeface="+mn-lt"/>
              </a:rPr>
              <a:t>đó</a:t>
            </a:r>
            <a:r>
              <a:rPr lang="en-US" sz="3600">
                <a:ea typeface="+mn-lt"/>
                <a:cs typeface="+mn-lt"/>
              </a:rPr>
              <a:t> </a:t>
            </a:r>
            <a:r>
              <a:rPr lang="en-US" sz="3600" err="1">
                <a:ea typeface="+mn-lt"/>
                <a:cs typeface="+mn-lt"/>
              </a:rPr>
              <a:t>giúp</a:t>
            </a:r>
            <a:r>
              <a:rPr lang="en-US" sz="3600">
                <a:ea typeface="+mn-lt"/>
                <a:cs typeface="+mn-lt"/>
              </a:rPr>
              <a:t> </a:t>
            </a:r>
            <a:r>
              <a:rPr lang="en-US" sz="3600" err="1">
                <a:ea typeface="+mn-lt"/>
                <a:cs typeface="+mn-lt"/>
              </a:rPr>
              <a:t>bạn</a:t>
            </a:r>
            <a:r>
              <a:rPr lang="en-US" sz="3600">
                <a:ea typeface="+mn-lt"/>
                <a:cs typeface="+mn-lt"/>
              </a:rPr>
              <a:t> </a:t>
            </a:r>
            <a:r>
              <a:rPr lang="en-US" sz="3600" err="1">
                <a:ea typeface="+mn-lt"/>
                <a:cs typeface="+mn-lt"/>
              </a:rPr>
              <a:t>tăng</a:t>
            </a:r>
            <a:r>
              <a:rPr lang="en-US" sz="3600">
                <a:ea typeface="+mn-lt"/>
                <a:cs typeface="+mn-lt"/>
              </a:rPr>
              <a:t> </a:t>
            </a:r>
            <a:r>
              <a:rPr lang="en-US" sz="3600" err="1">
                <a:ea typeface="+mn-lt"/>
                <a:cs typeface="+mn-lt"/>
              </a:rPr>
              <a:t>cường</a:t>
            </a:r>
            <a:r>
              <a:rPr lang="en-US" sz="3600">
                <a:ea typeface="+mn-lt"/>
                <a:cs typeface="+mn-lt"/>
              </a:rPr>
              <a:t> </a:t>
            </a:r>
            <a:r>
              <a:rPr lang="en-US" sz="3600" err="1">
                <a:ea typeface="+mn-lt"/>
                <a:cs typeface="+mn-lt"/>
              </a:rPr>
              <a:t>quản</a:t>
            </a:r>
            <a:r>
              <a:rPr lang="en-US" sz="3600">
                <a:ea typeface="+mn-lt"/>
                <a:cs typeface="+mn-lt"/>
              </a:rPr>
              <a:t> </a:t>
            </a:r>
            <a:r>
              <a:rPr lang="en-US" sz="3600" err="1">
                <a:ea typeface="+mn-lt"/>
                <a:cs typeface="+mn-lt"/>
              </a:rPr>
              <a:t>lý</a:t>
            </a:r>
            <a:r>
              <a:rPr lang="en-US" sz="3600">
                <a:ea typeface="+mn-lt"/>
                <a:cs typeface="+mn-lt"/>
              </a:rPr>
              <a:t> </a:t>
            </a:r>
            <a:r>
              <a:rPr lang="en-US" sz="3600" err="1">
                <a:ea typeface="+mn-lt"/>
                <a:cs typeface="+mn-lt"/>
              </a:rPr>
              <a:t>và</a:t>
            </a:r>
            <a:r>
              <a:rPr lang="en-US" sz="3600">
                <a:ea typeface="+mn-lt"/>
                <a:cs typeface="+mn-lt"/>
              </a:rPr>
              <a:t> </a:t>
            </a:r>
            <a:r>
              <a:rPr lang="en-US" sz="3600" err="1">
                <a:ea typeface="+mn-lt"/>
                <a:cs typeface="+mn-lt"/>
              </a:rPr>
              <a:t>đưa</a:t>
            </a:r>
            <a:r>
              <a:rPr lang="en-US" sz="3600">
                <a:ea typeface="+mn-lt"/>
                <a:cs typeface="+mn-lt"/>
              </a:rPr>
              <a:t> </a:t>
            </a:r>
            <a:r>
              <a:rPr lang="en-US" sz="3600" err="1">
                <a:ea typeface="+mn-lt"/>
                <a:cs typeface="+mn-lt"/>
              </a:rPr>
              <a:t>ra</a:t>
            </a:r>
            <a:r>
              <a:rPr lang="en-US" sz="3600">
                <a:ea typeface="+mn-lt"/>
                <a:cs typeface="+mn-lt"/>
              </a:rPr>
              <a:t> </a:t>
            </a:r>
            <a:r>
              <a:rPr lang="en-US" sz="3600" err="1">
                <a:ea typeface="+mn-lt"/>
                <a:cs typeface="+mn-lt"/>
              </a:rPr>
              <a:t>quyết</a:t>
            </a:r>
            <a:r>
              <a:rPr lang="en-US" sz="3600">
                <a:ea typeface="+mn-lt"/>
                <a:cs typeface="+mn-lt"/>
              </a:rPr>
              <a:t> </a:t>
            </a:r>
            <a:r>
              <a:rPr lang="en-US" sz="3600" err="1">
                <a:ea typeface="+mn-lt"/>
                <a:cs typeface="+mn-lt"/>
              </a:rPr>
              <a:t>định</a:t>
            </a:r>
            <a:r>
              <a:rPr lang="en-US" sz="3600">
                <a:ea typeface="+mn-lt"/>
                <a:cs typeface="+mn-lt"/>
              </a:rPr>
              <a:t>.</a:t>
            </a:r>
            <a:endParaRPr lang="vi-VN" sz="3600">
              <a:ea typeface="+mn-lt"/>
              <a:cs typeface="+mn-lt"/>
            </a:endParaRPr>
          </a:p>
          <a:p>
            <a:pPr marL="571500" indent="-571500">
              <a:buFont typeface="Wingdings,Sans-Serif" panose="05000000000000000000" pitchFamily="2" charset="2"/>
              <a:buChar char="q"/>
            </a:pPr>
            <a:endParaRPr lang="vi-VN" sz="3600">
              <a:latin typeface="Arial"/>
              <a:cs typeface="Arial"/>
            </a:endParaRPr>
          </a:p>
          <a:p>
            <a:pPr marL="571500" indent="-571500">
              <a:buFont typeface="Arial" panose="05000000000000000000" pitchFamily="2" charset="2"/>
              <a:buChar char="•"/>
            </a:pPr>
            <a:endParaRPr lang="en-US" sz="3600">
              <a:latin typeface="Calibri"/>
              <a:cs typeface="Calibri"/>
            </a:endParaRPr>
          </a:p>
        </p:txBody>
      </p:sp>
      <p:pic>
        <p:nvPicPr>
          <p:cNvPr id="3" name="Picture 4" descr="Graphical user interface, text, application&#10;&#10;Description automatically generated">
            <a:extLst>
              <a:ext uri="{FF2B5EF4-FFF2-40B4-BE49-F238E27FC236}">
                <a16:creationId xmlns:a16="http://schemas.microsoft.com/office/drawing/2014/main" id="{BA2166F1-A933-CE2A-28AC-3CEB37880786}"/>
              </a:ext>
            </a:extLst>
          </p:cNvPr>
          <p:cNvPicPr>
            <a:picLocks noChangeAspect="1"/>
          </p:cNvPicPr>
          <p:nvPr/>
        </p:nvPicPr>
        <p:blipFill>
          <a:blip r:embed="rId2"/>
          <a:stretch>
            <a:fillRect/>
          </a:stretch>
        </p:blipFill>
        <p:spPr>
          <a:xfrm>
            <a:off x="2914650" y="6004051"/>
            <a:ext cx="12474575" cy="2898523"/>
          </a:xfrm>
          <a:prstGeom prst="rect">
            <a:avLst/>
          </a:prstGeom>
        </p:spPr>
      </p:pic>
    </p:spTree>
    <p:extLst>
      <p:ext uri="{BB962C8B-B14F-4D97-AF65-F5344CB8AC3E}">
        <p14:creationId xmlns:p14="http://schemas.microsoft.com/office/powerpoint/2010/main" val="30928065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889D52F-B8D3-0E9E-4BEE-3110C64D55E4}"/>
              </a:ext>
            </a:extLst>
          </p:cNvPr>
          <p:cNvSpPr txBox="1"/>
          <p:nvPr/>
        </p:nvSpPr>
        <p:spPr>
          <a:xfrm>
            <a:off x="7633920" y="1109967"/>
            <a:ext cx="10562069" cy="450621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8000">
                <a:latin typeface="Josefin Sans Regular"/>
                <a:ea typeface="+mj-ea"/>
                <a:cs typeface="+mj-cs"/>
              </a:rPr>
              <a:t>06. So </a:t>
            </a:r>
            <a:r>
              <a:rPr lang="en-US" sz="8000" err="1">
                <a:latin typeface="Josefin Sans Regular"/>
                <a:ea typeface="+mj-ea"/>
                <a:cs typeface="+mj-cs"/>
              </a:rPr>
              <a:t>sánh</a:t>
            </a:r>
            <a:r>
              <a:rPr lang="en-US" sz="8000">
                <a:latin typeface="Josefin Sans Regular"/>
                <a:ea typeface="+mj-ea"/>
                <a:cs typeface="+mj-cs"/>
              </a:rPr>
              <a:t> Power BI </a:t>
            </a:r>
            <a:r>
              <a:rPr lang="en-US" sz="8000" err="1">
                <a:latin typeface="Josefin Sans Regular"/>
                <a:ea typeface="+mj-ea"/>
                <a:cs typeface="+mj-cs"/>
              </a:rPr>
              <a:t>với</a:t>
            </a:r>
            <a:r>
              <a:rPr lang="en-US" sz="8000">
                <a:latin typeface="Josefin Sans Regular"/>
                <a:ea typeface="+mj-ea"/>
                <a:cs typeface="+mj-cs"/>
              </a:rPr>
              <a:t> </a:t>
            </a:r>
            <a:r>
              <a:rPr lang="en-US" sz="8000" err="1">
                <a:latin typeface="Josefin Sans Regular"/>
                <a:ea typeface="+mj-ea"/>
                <a:cs typeface="+mj-cs"/>
              </a:rPr>
              <a:t>các</a:t>
            </a:r>
            <a:r>
              <a:rPr lang="en-US" sz="8000">
                <a:latin typeface="Josefin Sans Regular"/>
                <a:ea typeface="+mj-ea"/>
                <a:cs typeface="+mj-cs"/>
              </a:rPr>
              <a:t> </a:t>
            </a:r>
            <a:r>
              <a:rPr lang="en-US" sz="8000" err="1">
                <a:latin typeface="Josefin Sans Regular"/>
                <a:ea typeface="+mj-ea"/>
                <a:cs typeface="+mj-cs"/>
              </a:rPr>
              <a:t>công</a:t>
            </a:r>
            <a:r>
              <a:rPr lang="en-US" sz="8000">
                <a:latin typeface="Josefin Sans Regular"/>
                <a:ea typeface="+mj-ea"/>
                <a:cs typeface="+mj-cs"/>
              </a:rPr>
              <a:t> </a:t>
            </a:r>
            <a:r>
              <a:rPr lang="en-US" sz="8000" err="1">
                <a:latin typeface="Josefin Sans Regular"/>
                <a:ea typeface="+mj-ea"/>
                <a:cs typeface="+mj-cs"/>
              </a:rPr>
              <a:t>cụ</a:t>
            </a:r>
            <a:r>
              <a:rPr lang="en-US" sz="8000">
                <a:latin typeface="Josefin Sans Regular"/>
                <a:ea typeface="+mj-ea"/>
                <a:cs typeface="+mj-cs"/>
              </a:rPr>
              <a:t> </a:t>
            </a:r>
            <a:r>
              <a:rPr lang="en-US" sz="8000" err="1">
                <a:latin typeface="Josefin Sans Regular"/>
                <a:ea typeface="+mj-ea"/>
                <a:cs typeface="+mj-cs"/>
              </a:rPr>
              <a:t>khác</a:t>
            </a:r>
            <a:endParaRPr lang="en-US" sz="8000">
              <a:latin typeface="Josefin Sans Regular"/>
              <a:ea typeface="+mj-ea"/>
              <a:cs typeface="+mj-cs"/>
            </a:endParaRPr>
          </a:p>
          <a:p>
            <a:pPr algn="ctr">
              <a:lnSpc>
                <a:spcPct val="90000"/>
              </a:lnSpc>
              <a:spcBef>
                <a:spcPct val="0"/>
              </a:spcBef>
              <a:spcAft>
                <a:spcPts val="600"/>
              </a:spcAft>
            </a:pPr>
            <a:endParaRPr lang="en-US" sz="6000">
              <a:latin typeface="+mj-lt"/>
              <a:ea typeface="+mj-ea"/>
              <a:cs typeface="+mj-cs"/>
            </a:endParaRPr>
          </a:p>
        </p:txBody>
      </p:sp>
      <p:sp>
        <p:nvSpPr>
          <p:cNvPr id="11" name="Freeform: Shape 10">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5793" y="1"/>
            <a:ext cx="1732713" cy="886514"/>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23578" y="0"/>
            <a:ext cx="2606101" cy="1439304"/>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374367"/>
            <a:ext cx="239611" cy="829494"/>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753473"/>
            <a:ext cx="2322270" cy="1533527"/>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46641" y="8576859"/>
            <a:ext cx="2657414" cy="1710142"/>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4" name="Picture 4" descr="Icon&#10;&#10;Description automatically generated">
            <a:extLst>
              <a:ext uri="{FF2B5EF4-FFF2-40B4-BE49-F238E27FC236}">
                <a16:creationId xmlns:a16="http://schemas.microsoft.com/office/drawing/2014/main" id="{C51434D3-55D9-31C3-1260-4CA26AEF75BA}"/>
              </a:ext>
            </a:extLst>
          </p:cNvPr>
          <p:cNvPicPr>
            <a:picLocks noChangeAspect="1"/>
          </p:cNvPicPr>
          <p:nvPr/>
        </p:nvPicPr>
        <p:blipFill rotWithShape="1">
          <a:blip r:embed="rId2"/>
          <a:srcRect r="2" b="2"/>
          <a:stretch/>
        </p:blipFill>
        <p:spPr>
          <a:xfrm>
            <a:off x="947760" y="898080"/>
            <a:ext cx="7767373" cy="7767373"/>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1" name="Freeform: Shape 20">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80769" y="9388134"/>
            <a:ext cx="2348910" cy="898867"/>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4109807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1637" y="0"/>
            <a:ext cx="14944725" cy="10287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2496" y="0"/>
            <a:ext cx="14923008" cy="10287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5B62BFB-663F-EB6B-4A8A-0BC7D969EDFB}"/>
              </a:ext>
            </a:extLst>
          </p:cNvPr>
          <p:cNvSpPr txBox="1"/>
          <p:nvPr/>
        </p:nvSpPr>
        <p:spPr>
          <a:xfrm>
            <a:off x="2286004" y="2999422"/>
            <a:ext cx="13716000" cy="414604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8000" kern="1200">
                <a:solidFill>
                  <a:srgbClr val="002060"/>
                </a:solidFill>
                <a:latin typeface="Josefin Sans Regular"/>
                <a:ea typeface="+mn-lt"/>
                <a:cs typeface="+mn-lt"/>
              </a:rPr>
              <a:t>Power BI</a:t>
            </a:r>
            <a:r>
              <a:rPr lang="en-US" sz="8000">
                <a:solidFill>
                  <a:srgbClr val="002060"/>
                </a:solidFill>
                <a:latin typeface="Josefin Sans Regular"/>
                <a:ea typeface="+mn-lt"/>
                <a:cs typeface="+mn-lt"/>
              </a:rPr>
              <a:t> vs Tableau</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77840" y="8287179"/>
            <a:ext cx="7132320" cy="411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6597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6446955" y="3537"/>
            <a:ext cx="2814980" cy="2649013"/>
            <a:chOff x="-648769" y="2358"/>
            <a:chExt cx="1876653" cy="1766008"/>
          </a:xfrm>
        </p:grpSpPr>
        <p:sp>
          <p:nvSpPr>
            <p:cNvPr id="15" name="Freeform: Shape 14">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05794" y="9050499"/>
            <a:ext cx="968052" cy="96805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5154" y="8581662"/>
            <a:ext cx="3392947" cy="1705336"/>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43BEE76-60AB-736E-4D9B-C13EF65C3F98}"/>
              </a:ext>
            </a:extLst>
          </p:cNvPr>
          <p:cNvSpPr txBox="1"/>
          <p:nvPr/>
        </p:nvSpPr>
        <p:spPr>
          <a:xfrm>
            <a:off x="3897857" y="659327"/>
            <a:ext cx="10616276" cy="13523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841248">
              <a:spcAft>
                <a:spcPts val="600"/>
              </a:spcAft>
            </a:pPr>
            <a:r>
              <a:rPr lang="en-US" sz="5888" kern="1200">
                <a:solidFill>
                  <a:srgbClr val="002060"/>
                </a:solidFill>
                <a:latin typeface="Josefin Sans Regular"/>
                <a:ea typeface="+mn-ea"/>
                <a:cs typeface="Calibri"/>
              </a:rPr>
              <a:t>Power BI vs Tableau</a:t>
            </a:r>
          </a:p>
          <a:p>
            <a:pPr algn="l">
              <a:spcAft>
                <a:spcPts val="600"/>
              </a:spcAft>
            </a:pPr>
            <a:endParaRPr lang="en-US">
              <a:cs typeface="Calibri"/>
            </a:endParaRPr>
          </a:p>
        </p:txBody>
      </p:sp>
      <p:sp>
        <p:nvSpPr>
          <p:cNvPr id="3" name="TextBox 2">
            <a:extLst>
              <a:ext uri="{FF2B5EF4-FFF2-40B4-BE49-F238E27FC236}">
                <a16:creationId xmlns:a16="http://schemas.microsoft.com/office/drawing/2014/main" id="{066DB5E9-736D-5170-0C94-463FAD98B8F3}"/>
              </a:ext>
            </a:extLst>
          </p:cNvPr>
          <p:cNvSpPr txBox="1"/>
          <p:nvPr/>
        </p:nvSpPr>
        <p:spPr>
          <a:xfrm>
            <a:off x="2301239" y="1847591"/>
            <a:ext cx="12765584" cy="5974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41248">
              <a:spcAft>
                <a:spcPts val="600"/>
              </a:spcAft>
            </a:pPr>
            <a:r>
              <a:rPr lang="vi-VN" sz="3300" kern="1200">
                <a:solidFill>
                  <a:srgbClr val="31356E"/>
                </a:solidFill>
                <a:latin typeface="Arial"/>
                <a:ea typeface="+mn-lt"/>
                <a:cs typeface="Arial"/>
              </a:rPr>
              <a:t> Giới thiệu về </a:t>
            </a:r>
            <a:r>
              <a:rPr lang="vi-VN" sz="3300" kern="1200" err="1">
                <a:solidFill>
                  <a:srgbClr val="31356E"/>
                </a:solidFill>
                <a:latin typeface="Arial"/>
                <a:ea typeface="+mn-lt"/>
                <a:cs typeface="Arial"/>
              </a:rPr>
              <a:t>Tableau</a:t>
            </a:r>
            <a:endParaRPr lang="en-US" sz="3300" err="1"/>
          </a:p>
        </p:txBody>
      </p:sp>
      <p:sp>
        <p:nvSpPr>
          <p:cNvPr id="4" name="TextBox 3">
            <a:extLst>
              <a:ext uri="{FF2B5EF4-FFF2-40B4-BE49-F238E27FC236}">
                <a16:creationId xmlns:a16="http://schemas.microsoft.com/office/drawing/2014/main" id="{4FD45902-0834-9B1B-644B-58E93F97DF20}"/>
              </a:ext>
            </a:extLst>
          </p:cNvPr>
          <p:cNvSpPr txBox="1"/>
          <p:nvPr/>
        </p:nvSpPr>
        <p:spPr>
          <a:xfrm>
            <a:off x="2292218" y="2566972"/>
            <a:ext cx="11173504" cy="26458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41248">
              <a:spcAft>
                <a:spcPts val="600"/>
              </a:spcAft>
            </a:pPr>
            <a:r>
              <a:rPr lang="en-US" sz="3312" kern="1200">
                <a:solidFill>
                  <a:schemeClr val="tx1"/>
                </a:solidFill>
                <a:latin typeface="Josefin Sans Regular"/>
                <a:ea typeface="+mn-ea"/>
                <a:cs typeface="Calibri"/>
              </a:rPr>
              <a:t>Tableau </a:t>
            </a:r>
            <a:r>
              <a:rPr lang="en-US" sz="3312" kern="1200" err="1">
                <a:solidFill>
                  <a:schemeClr val="tx1"/>
                </a:solidFill>
                <a:latin typeface="Josefin Sans Regular"/>
                <a:ea typeface="+mn-ea"/>
                <a:cs typeface="Calibri"/>
              </a:rPr>
              <a:t>là</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một</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nền</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tảng</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phân</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tích</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dữ</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liệu</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và</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kinh</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doanh</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thông</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minh</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cung</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cấp</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sự</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linh</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hoạt</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và</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dễ</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sử</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dụng</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cho</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người</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dùng</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Điểm</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mạnh</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cốt</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lõi</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của</a:t>
            </a:r>
            <a:r>
              <a:rPr lang="en-US" sz="3312" kern="1200">
                <a:solidFill>
                  <a:schemeClr val="tx1"/>
                </a:solidFill>
                <a:latin typeface="Josefin Sans Regular"/>
                <a:ea typeface="+mn-ea"/>
                <a:cs typeface="Calibri"/>
              </a:rPr>
              <a:t> Tableau </a:t>
            </a:r>
            <a:r>
              <a:rPr lang="en-US" sz="3312" kern="1200" err="1">
                <a:solidFill>
                  <a:schemeClr val="tx1"/>
                </a:solidFill>
                <a:latin typeface="Josefin Sans Regular"/>
                <a:ea typeface="+mn-ea"/>
                <a:cs typeface="Calibri"/>
              </a:rPr>
              <a:t>là</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bảng</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điều</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khiển</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tương</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tác</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phản</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ứng</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nhanh</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và</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các</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tính</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năng</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phân</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tích</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dữ</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liệu</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thời</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gian</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thực</a:t>
            </a:r>
            <a:r>
              <a:rPr lang="en-US" sz="3312" kern="1200">
                <a:solidFill>
                  <a:schemeClr val="tx1"/>
                </a:solidFill>
                <a:latin typeface="Josefin Sans Regular"/>
                <a:ea typeface="+mn-ea"/>
                <a:cs typeface="Calibri"/>
              </a:rPr>
              <a:t>.</a:t>
            </a:r>
            <a:endParaRPr lang="en-US" sz="3600">
              <a:latin typeface="Josefin Sans Regular"/>
            </a:endParaRPr>
          </a:p>
        </p:txBody>
      </p:sp>
      <p:pic>
        <p:nvPicPr>
          <p:cNvPr id="5" name="Picture 5" descr="A picture containing text, first-aid kit, clipart&#10;&#10;Description automatically generated">
            <a:extLst>
              <a:ext uri="{FF2B5EF4-FFF2-40B4-BE49-F238E27FC236}">
                <a16:creationId xmlns:a16="http://schemas.microsoft.com/office/drawing/2014/main" id="{AAC80B94-09AF-7785-BFE1-C6BA8F17BD28}"/>
              </a:ext>
            </a:extLst>
          </p:cNvPr>
          <p:cNvPicPr>
            <a:picLocks noChangeAspect="1"/>
          </p:cNvPicPr>
          <p:nvPr/>
        </p:nvPicPr>
        <p:blipFill>
          <a:blip r:embed="rId2"/>
          <a:stretch>
            <a:fillRect/>
          </a:stretch>
        </p:blipFill>
        <p:spPr>
          <a:xfrm>
            <a:off x="13467109" y="2823666"/>
            <a:ext cx="2841622" cy="2757539"/>
          </a:xfrm>
          <a:prstGeom prst="rect">
            <a:avLst/>
          </a:prstGeom>
        </p:spPr>
      </p:pic>
      <p:sp>
        <p:nvSpPr>
          <p:cNvPr id="6" name="TextBox 5">
            <a:extLst>
              <a:ext uri="{FF2B5EF4-FFF2-40B4-BE49-F238E27FC236}">
                <a16:creationId xmlns:a16="http://schemas.microsoft.com/office/drawing/2014/main" id="{DAA5E38D-1C94-9D09-50F2-206D2BA3BEC0}"/>
              </a:ext>
            </a:extLst>
          </p:cNvPr>
          <p:cNvSpPr txBox="1"/>
          <p:nvPr/>
        </p:nvSpPr>
        <p:spPr>
          <a:xfrm>
            <a:off x="2367156" y="5714599"/>
            <a:ext cx="11032515" cy="38121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41248">
              <a:spcAft>
                <a:spcPts val="600"/>
              </a:spcAft>
            </a:pPr>
            <a:r>
              <a:rPr lang="en-US" sz="3300" i="1" kern="1200" err="1">
                <a:latin typeface="Josefin Sans Regular"/>
                <a:ea typeface="+mn-ea"/>
                <a:cs typeface="Calibri"/>
              </a:rPr>
              <a:t>Một</a:t>
            </a:r>
            <a:r>
              <a:rPr lang="en-US" sz="3300" i="1" kern="1200">
                <a:latin typeface="Josefin Sans Regular"/>
                <a:ea typeface="+mn-ea"/>
                <a:cs typeface="Calibri"/>
              </a:rPr>
              <a:t> </a:t>
            </a:r>
            <a:r>
              <a:rPr lang="en-US" sz="3300" i="1" kern="1200" err="1">
                <a:latin typeface="Josefin Sans Regular"/>
                <a:ea typeface="+mn-ea"/>
                <a:cs typeface="Calibri"/>
              </a:rPr>
              <a:t>số</a:t>
            </a:r>
            <a:r>
              <a:rPr lang="en-US" sz="3300" i="1" kern="1200">
                <a:latin typeface="Josefin Sans Regular"/>
                <a:ea typeface="+mn-ea"/>
                <a:cs typeface="Calibri"/>
              </a:rPr>
              <a:t> </a:t>
            </a:r>
            <a:r>
              <a:rPr lang="en-US" sz="3300" i="1" kern="1200" err="1">
                <a:latin typeface="Josefin Sans Regular"/>
                <a:ea typeface="+mn-ea"/>
                <a:cs typeface="Calibri"/>
              </a:rPr>
              <a:t>tính</a:t>
            </a:r>
            <a:r>
              <a:rPr lang="en-US" sz="3300" i="1" kern="1200">
                <a:latin typeface="Josefin Sans Regular"/>
                <a:ea typeface="+mn-ea"/>
                <a:cs typeface="Calibri"/>
              </a:rPr>
              <a:t> </a:t>
            </a:r>
            <a:r>
              <a:rPr lang="en-US" sz="3300" i="1" kern="1200" err="1">
                <a:latin typeface="Josefin Sans Regular"/>
                <a:ea typeface="+mn-ea"/>
                <a:cs typeface="Calibri"/>
              </a:rPr>
              <a:t>năng</a:t>
            </a:r>
            <a:r>
              <a:rPr lang="en-US" sz="3300" i="1" kern="1200">
                <a:latin typeface="Josefin Sans Regular"/>
                <a:ea typeface="+mn-ea"/>
                <a:cs typeface="Calibri"/>
              </a:rPr>
              <a:t> </a:t>
            </a:r>
            <a:r>
              <a:rPr lang="en-US" sz="3300" i="1" kern="1200" err="1">
                <a:latin typeface="Josefin Sans Regular"/>
                <a:ea typeface="+mn-ea"/>
                <a:cs typeface="Calibri"/>
              </a:rPr>
              <a:t>của</a:t>
            </a:r>
            <a:r>
              <a:rPr lang="en-US" sz="3300" i="1" kern="1200">
                <a:latin typeface="Josefin Sans Regular"/>
                <a:ea typeface="+mn-ea"/>
                <a:cs typeface="Calibri"/>
              </a:rPr>
              <a:t> Tableau </a:t>
            </a:r>
            <a:r>
              <a:rPr lang="en-US" sz="3300" i="1" kern="1200" err="1">
                <a:latin typeface="Josefin Sans Regular"/>
                <a:ea typeface="+mn-ea"/>
                <a:cs typeface="Calibri"/>
              </a:rPr>
              <a:t>có</a:t>
            </a:r>
            <a:r>
              <a:rPr lang="en-US" sz="3300" i="1" kern="1200">
                <a:latin typeface="Josefin Sans Regular"/>
                <a:ea typeface="+mn-ea"/>
                <a:cs typeface="Calibri"/>
              </a:rPr>
              <a:t> </a:t>
            </a:r>
            <a:r>
              <a:rPr lang="en-US" sz="3300" i="1" kern="1200" err="1">
                <a:latin typeface="Josefin Sans Regular"/>
                <a:ea typeface="+mn-ea"/>
                <a:cs typeface="Calibri"/>
              </a:rPr>
              <a:t>thể</a:t>
            </a:r>
            <a:r>
              <a:rPr lang="en-US" sz="3300" i="1" kern="1200">
                <a:latin typeface="Josefin Sans Regular"/>
                <a:ea typeface="+mn-ea"/>
                <a:cs typeface="Calibri"/>
              </a:rPr>
              <a:t> </a:t>
            </a:r>
            <a:r>
              <a:rPr lang="en-US" sz="3300" i="1" kern="1200" err="1">
                <a:latin typeface="Josefin Sans Regular"/>
                <a:ea typeface="+mn-ea"/>
                <a:cs typeface="Calibri"/>
              </a:rPr>
              <a:t>liệt</a:t>
            </a:r>
            <a:r>
              <a:rPr lang="en-US" sz="3300" i="1" kern="1200">
                <a:latin typeface="Josefin Sans Regular"/>
                <a:ea typeface="+mn-ea"/>
                <a:cs typeface="Calibri"/>
              </a:rPr>
              <a:t> </a:t>
            </a:r>
            <a:r>
              <a:rPr lang="en-US" sz="3300" i="1" kern="1200" err="1">
                <a:latin typeface="Josefin Sans Regular"/>
                <a:ea typeface="+mn-ea"/>
                <a:cs typeface="Calibri"/>
              </a:rPr>
              <a:t>kê</a:t>
            </a:r>
            <a:r>
              <a:rPr lang="en-US" sz="3300" i="1" kern="1200">
                <a:latin typeface="Josefin Sans Regular"/>
                <a:ea typeface="+mn-ea"/>
                <a:cs typeface="Calibri"/>
              </a:rPr>
              <a:t> </a:t>
            </a:r>
            <a:r>
              <a:rPr lang="en-US" sz="3300" i="1" kern="1200" err="1">
                <a:latin typeface="Josefin Sans Regular"/>
                <a:ea typeface="+mn-ea"/>
                <a:cs typeface="Calibri"/>
              </a:rPr>
              <a:t>như</a:t>
            </a:r>
            <a:r>
              <a:rPr lang="en-US" sz="3300" kern="1200">
                <a:latin typeface="Josefin Sans Regular"/>
                <a:ea typeface="+mn-ea"/>
                <a:cs typeface="Calibri"/>
              </a:rPr>
              <a:t>:</a:t>
            </a:r>
            <a:endParaRPr lang="en-US" sz="3300" kern="1200">
              <a:latin typeface="Josefin Sans Regular"/>
              <a:ea typeface="+mn-ea"/>
              <a:cs typeface="+mn-cs"/>
            </a:endParaRPr>
          </a:p>
          <a:p>
            <a:pPr marL="262890" indent="-262890" defTabSz="841248">
              <a:spcAft>
                <a:spcPts val="600"/>
              </a:spcAft>
              <a:buFont typeface="Arial"/>
              <a:buChar char="•"/>
            </a:pPr>
            <a:r>
              <a:rPr lang="en-US" sz="3300" kern="1200">
                <a:latin typeface="Josefin Sans Regular"/>
                <a:ea typeface="+mn-ea"/>
                <a:cs typeface="Calibri"/>
              </a:rPr>
              <a:t>Biên </a:t>
            </a:r>
            <a:r>
              <a:rPr lang="en-US" sz="3300" kern="1200" err="1">
                <a:latin typeface="Josefin Sans Regular"/>
                <a:ea typeface="+mn-ea"/>
                <a:cs typeface="Calibri"/>
              </a:rPr>
              <a:t>dịch</a:t>
            </a:r>
            <a:r>
              <a:rPr lang="en-US" sz="3300" kern="1200">
                <a:latin typeface="Josefin Sans Regular"/>
                <a:ea typeface="+mn-ea"/>
                <a:cs typeface="Calibri"/>
              </a:rPr>
              <a:t> </a:t>
            </a:r>
            <a:r>
              <a:rPr lang="en-US" sz="3300" kern="1200" err="1">
                <a:latin typeface="Josefin Sans Regular"/>
                <a:ea typeface="+mn-ea"/>
                <a:cs typeface="Calibri"/>
              </a:rPr>
              <a:t>các</a:t>
            </a:r>
            <a:r>
              <a:rPr lang="en-US" sz="3300" kern="1200">
                <a:latin typeface="Josefin Sans Regular"/>
                <a:ea typeface="+mn-ea"/>
                <a:cs typeface="Calibri"/>
              </a:rPr>
              <a:t> </a:t>
            </a:r>
            <a:r>
              <a:rPr lang="en-US" sz="3300" kern="1200" err="1">
                <a:latin typeface="Josefin Sans Regular"/>
                <a:ea typeface="+mn-ea"/>
                <a:cs typeface="Calibri"/>
              </a:rPr>
              <a:t>truy</a:t>
            </a:r>
            <a:r>
              <a:rPr lang="en-US" sz="3300" kern="1200">
                <a:latin typeface="Josefin Sans Regular"/>
                <a:ea typeface="+mn-ea"/>
                <a:cs typeface="Calibri"/>
              </a:rPr>
              <a:t> </a:t>
            </a:r>
            <a:r>
              <a:rPr lang="en-US" sz="3300" kern="1200" err="1">
                <a:latin typeface="Josefin Sans Regular"/>
                <a:ea typeface="+mn-ea"/>
                <a:cs typeface="Calibri"/>
              </a:rPr>
              <a:t>vấn</a:t>
            </a:r>
            <a:r>
              <a:rPr lang="en-US" sz="3300" kern="1200">
                <a:latin typeface="Josefin Sans Regular"/>
                <a:ea typeface="+mn-ea"/>
                <a:cs typeface="Calibri"/>
              </a:rPr>
              <a:t> </a:t>
            </a:r>
            <a:r>
              <a:rPr lang="en-US" sz="3300" kern="1200" err="1">
                <a:latin typeface="Josefin Sans Regular"/>
                <a:ea typeface="+mn-ea"/>
                <a:cs typeface="Calibri"/>
              </a:rPr>
              <a:t>thành</a:t>
            </a:r>
            <a:r>
              <a:rPr lang="en-US" sz="3300" kern="1200">
                <a:latin typeface="Josefin Sans Regular"/>
                <a:ea typeface="+mn-ea"/>
                <a:cs typeface="Calibri"/>
              </a:rPr>
              <a:t> </a:t>
            </a:r>
            <a:r>
              <a:rPr lang="en-US" sz="3300" kern="1200" err="1">
                <a:latin typeface="Josefin Sans Regular"/>
                <a:ea typeface="+mn-ea"/>
                <a:cs typeface="Calibri"/>
              </a:rPr>
              <a:t>những</a:t>
            </a:r>
            <a:r>
              <a:rPr lang="en-US" sz="3300" kern="1200">
                <a:latin typeface="Josefin Sans Regular"/>
                <a:ea typeface="+mn-ea"/>
                <a:cs typeface="Calibri"/>
              </a:rPr>
              <a:t> </a:t>
            </a:r>
            <a:r>
              <a:rPr lang="en-US" sz="3300" kern="1200" err="1">
                <a:latin typeface="Josefin Sans Regular"/>
                <a:ea typeface="+mn-ea"/>
                <a:cs typeface="Calibri"/>
              </a:rPr>
              <a:t>hình</a:t>
            </a:r>
            <a:r>
              <a:rPr lang="en-US" sz="3300" kern="1200">
                <a:latin typeface="Josefin Sans Regular"/>
                <a:ea typeface="+mn-ea"/>
                <a:cs typeface="Calibri"/>
              </a:rPr>
              <a:t> </a:t>
            </a:r>
            <a:r>
              <a:rPr lang="en-US" sz="3300" kern="1200" err="1">
                <a:latin typeface="Josefin Sans Regular"/>
                <a:ea typeface="+mn-ea"/>
                <a:cs typeface="Calibri"/>
              </a:rPr>
              <a:t>ảnh</a:t>
            </a:r>
            <a:r>
              <a:rPr lang="en-US" sz="3300" kern="1200">
                <a:latin typeface="Josefin Sans Regular"/>
                <a:ea typeface="+mn-ea"/>
                <a:cs typeface="Calibri"/>
              </a:rPr>
              <a:t>, </a:t>
            </a:r>
            <a:r>
              <a:rPr lang="en-US" sz="3300" kern="1200" err="1">
                <a:latin typeface="Josefin Sans Regular"/>
                <a:ea typeface="+mn-ea"/>
                <a:cs typeface="Calibri"/>
              </a:rPr>
              <a:t>biểu</a:t>
            </a:r>
            <a:r>
              <a:rPr lang="en-US" sz="3300" kern="1200">
                <a:latin typeface="Josefin Sans Regular"/>
                <a:ea typeface="+mn-ea"/>
                <a:cs typeface="Calibri"/>
              </a:rPr>
              <a:t> </a:t>
            </a:r>
            <a:r>
              <a:rPr lang="en-US" sz="3300" kern="1200" err="1">
                <a:latin typeface="Josefin Sans Regular"/>
                <a:ea typeface="+mn-ea"/>
                <a:cs typeface="Calibri"/>
              </a:rPr>
              <a:t>đồ</a:t>
            </a:r>
            <a:endParaRPr lang="en-US" sz="3300" kern="1200">
              <a:latin typeface="Josefin Sans Regular"/>
              <a:ea typeface="+mn-ea"/>
              <a:cs typeface="+mn-cs"/>
            </a:endParaRPr>
          </a:p>
          <a:p>
            <a:pPr marL="262890" indent="-262890" defTabSz="841248">
              <a:spcAft>
                <a:spcPts val="600"/>
              </a:spcAft>
              <a:buFont typeface="Arial"/>
              <a:buChar char="•"/>
            </a:pPr>
            <a:r>
              <a:rPr lang="en-US" sz="3300" kern="1200" err="1">
                <a:latin typeface="Josefin Sans Regular"/>
                <a:ea typeface="+mn-ea"/>
                <a:cs typeface="Calibri"/>
              </a:rPr>
              <a:t>Nhập</a:t>
            </a:r>
            <a:r>
              <a:rPr lang="en-US" sz="3300" kern="1200">
                <a:latin typeface="Josefin Sans Regular"/>
                <a:ea typeface="+mn-ea"/>
                <a:cs typeface="Calibri"/>
              </a:rPr>
              <a:t> </a:t>
            </a:r>
            <a:r>
              <a:rPr lang="en-US" sz="3300" kern="1200" err="1">
                <a:latin typeface="Josefin Sans Regular"/>
                <a:ea typeface="+mn-ea"/>
                <a:cs typeface="Calibri"/>
              </a:rPr>
              <a:t>dữ</a:t>
            </a:r>
            <a:r>
              <a:rPr lang="en-US" sz="3300" kern="1200">
                <a:latin typeface="Josefin Sans Regular"/>
                <a:ea typeface="+mn-ea"/>
                <a:cs typeface="Calibri"/>
              </a:rPr>
              <a:t> </a:t>
            </a:r>
            <a:r>
              <a:rPr lang="en-US" sz="3300" kern="1200" err="1">
                <a:latin typeface="Josefin Sans Regular"/>
                <a:ea typeface="+mn-ea"/>
                <a:cs typeface="Calibri"/>
              </a:rPr>
              <a:t>liệu</a:t>
            </a:r>
            <a:r>
              <a:rPr lang="en-US" sz="3300" kern="1200">
                <a:latin typeface="Josefin Sans Regular"/>
                <a:ea typeface="+mn-ea"/>
                <a:cs typeface="Calibri"/>
              </a:rPr>
              <a:t> </a:t>
            </a:r>
            <a:r>
              <a:rPr lang="en-US" sz="3300" kern="1200" err="1">
                <a:latin typeface="Josefin Sans Regular"/>
                <a:ea typeface="+mn-ea"/>
                <a:cs typeface="Calibri"/>
              </a:rPr>
              <a:t>với</a:t>
            </a:r>
            <a:r>
              <a:rPr lang="en-US" sz="3300" kern="1200">
                <a:latin typeface="Josefin Sans Regular"/>
                <a:ea typeface="+mn-ea"/>
                <a:cs typeface="Calibri"/>
              </a:rPr>
              <a:t> </a:t>
            </a:r>
            <a:r>
              <a:rPr lang="en-US" sz="3300" kern="1200" err="1">
                <a:latin typeface="Josefin Sans Regular"/>
                <a:ea typeface="+mn-ea"/>
                <a:cs typeface="Calibri"/>
              </a:rPr>
              <a:t>kích</a:t>
            </a:r>
            <a:r>
              <a:rPr lang="en-US" sz="3300" kern="1200">
                <a:latin typeface="Josefin Sans Regular"/>
                <a:ea typeface="+mn-ea"/>
                <a:cs typeface="Calibri"/>
              </a:rPr>
              <a:t> </a:t>
            </a:r>
            <a:r>
              <a:rPr lang="en-US" sz="3300" kern="1200" err="1">
                <a:latin typeface="Josefin Sans Regular"/>
                <a:ea typeface="+mn-ea"/>
                <a:cs typeface="Calibri"/>
              </a:rPr>
              <a:t>thước</a:t>
            </a:r>
            <a:r>
              <a:rPr lang="en-US" sz="3300" kern="1200">
                <a:latin typeface="Josefin Sans Regular"/>
                <a:ea typeface="+mn-ea"/>
                <a:cs typeface="Calibri"/>
              </a:rPr>
              <a:t> </a:t>
            </a:r>
            <a:r>
              <a:rPr lang="en-US" sz="3300" kern="1200" err="1">
                <a:latin typeface="Josefin Sans Regular"/>
                <a:ea typeface="+mn-ea"/>
                <a:cs typeface="Calibri"/>
              </a:rPr>
              <a:t>lớn</a:t>
            </a:r>
            <a:r>
              <a:rPr lang="en-US" sz="3300" kern="1200">
                <a:latin typeface="Josefin Sans Regular"/>
                <a:ea typeface="+mn-ea"/>
                <a:cs typeface="Calibri"/>
              </a:rPr>
              <a:t>, </a:t>
            </a:r>
            <a:r>
              <a:rPr lang="en-US" sz="3300" kern="1200" err="1">
                <a:latin typeface="Josefin Sans Regular"/>
                <a:ea typeface="+mn-ea"/>
                <a:cs typeface="Calibri"/>
              </a:rPr>
              <a:t>quản</a:t>
            </a:r>
            <a:r>
              <a:rPr lang="en-US" sz="3300" kern="1200">
                <a:latin typeface="Josefin Sans Regular"/>
                <a:ea typeface="+mn-ea"/>
                <a:cs typeface="Calibri"/>
              </a:rPr>
              <a:t> </a:t>
            </a:r>
            <a:r>
              <a:rPr lang="en-US" sz="3300" kern="1200" err="1">
                <a:latin typeface="Josefin Sans Regular"/>
                <a:ea typeface="+mn-ea"/>
                <a:cs typeface="Calibri"/>
              </a:rPr>
              <a:t>lý</a:t>
            </a:r>
            <a:r>
              <a:rPr lang="en-US" sz="3300" kern="1200">
                <a:latin typeface="Josefin Sans Regular"/>
                <a:ea typeface="+mn-ea"/>
                <a:cs typeface="Calibri"/>
              </a:rPr>
              <a:t> </a:t>
            </a:r>
            <a:r>
              <a:rPr lang="en-US" sz="3300" kern="1200" err="1">
                <a:latin typeface="Josefin Sans Regular"/>
                <a:ea typeface="+mn-ea"/>
                <a:cs typeface="Calibri"/>
              </a:rPr>
              <a:t>siêu</a:t>
            </a:r>
            <a:r>
              <a:rPr lang="en-US" sz="3300" kern="1200">
                <a:latin typeface="Josefin Sans Regular"/>
                <a:ea typeface="+mn-ea"/>
                <a:cs typeface="Calibri"/>
              </a:rPr>
              <a:t> </a:t>
            </a:r>
            <a:r>
              <a:rPr lang="en-US" sz="3300" kern="1200" err="1">
                <a:latin typeface="Josefin Sans Regular"/>
                <a:ea typeface="+mn-ea"/>
                <a:cs typeface="Calibri"/>
              </a:rPr>
              <a:t>dữ</a:t>
            </a:r>
            <a:r>
              <a:rPr lang="en-US" sz="3300" kern="1200">
                <a:latin typeface="Josefin Sans Regular"/>
                <a:ea typeface="+mn-ea"/>
                <a:cs typeface="Calibri"/>
              </a:rPr>
              <a:t> </a:t>
            </a:r>
            <a:r>
              <a:rPr lang="en-US" sz="3300" kern="1200" err="1">
                <a:latin typeface="Josefin Sans Regular"/>
                <a:ea typeface="+mn-ea"/>
                <a:cs typeface="Calibri"/>
              </a:rPr>
              <a:t>liệu</a:t>
            </a:r>
            <a:endParaRPr lang="en-US" sz="3300" kern="1200" err="1">
              <a:latin typeface="Josefin Sans Regular"/>
              <a:ea typeface="+mn-ea"/>
              <a:cs typeface="+mn-cs"/>
            </a:endParaRPr>
          </a:p>
          <a:p>
            <a:pPr marL="262890" indent="-262890" defTabSz="841248">
              <a:spcAft>
                <a:spcPts val="600"/>
              </a:spcAft>
              <a:buFont typeface="Arial"/>
              <a:buChar char="•"/>
            </a:pPr>
            <a:r>
              <a:rPr lang="en-US" sz="3300" kern="1200" err="1">
                <a:latin typeface="Josefin Sans Regular"/>
                <a:ea typeface="+mn-ea"/>
                <a:cs typeface="Calibri"/>
              </a:rPr>
              <a:t>Phân</a:t>
            </a:r>
            <a:r>
              <a:rPr lang="en-US" sz="3300" kern="1200">
                <a:latin typeface="Josefin Sans Regular"/>
                <a:ea typeface="+mn-ea"/>
                <a:cs typeface="Calibri"/>
              </a:rPr>
              <a:t> </a:t>
            </a:r>
            <a:r>
              <a:rPr lang="en-US" sz="3300" kern="1200" err="1">
                <a:latin typeface="Josefin Sans Regular"/>
                <a:ea typeface="+mn-ea"/>
                <a:cs typeface="Calibri"/>
              </a:rPr>
              <a:t>tích</a:t>
            </a:r>
            <a:r>
              <a:rPr lang="en-US" sz="3300" kern="1200">
                <a:latin typeface="Josefin Sans Regular"/>
                <a:ea typeface="+mn-ea"/>
                <a:cs typeface="Calibri"/>
              </a:rPr>
              <a:t> </a:t>
            </a:r>
            <a:r>
              <a:rPr lang="en-US" sz="3300" kern="1200" err="1">
                <a:latin typeface="Josefin Sans Regular"/>
                <a:ea typeface="+mn-ea"/>
                <a:cs typeface="Calibri"/>
              </a:rPr>
              <a:t>dữ</a:t>
            </a:r>
            <a:r>
              <a:rPr lang="en-US" sz="3300" kern="1200">
                <a:latin typeface="Josefin Sans Regular"/>
                <a:ea typeface="+mn-ea"/>
                <a:cs typeface="Calibri"/>
              </a:rPr>
              <a:t> </a:t>
            </a:r>
            <a:r>
              <a:rPr lang="en-US" sz="3300" kern="1200" err="1">
                <a:latin typeface="Josefin Sans Regular"/>
                <a:ea typeface="+mn-ea"/>
                <a:cs typeface="Calibri"/>
              </a:rPr>
              <a:t>liệu</a:t>
            </a:r>
            <a:r>
              <a:rPr lang="en-US" sz="3300" kern="1200">
                <a:latin typeface="Josefin Sans Regular"/>
                <a:ea typeface="+mn-ea"/>
                <a:cs typeface="Calibri"/>
              </a:rPr>
              <a:t> </a:t>
            </a:r>
            <a:r>
              <a:rPr lang="en-US" sz="3300" kern="1200" err="1">
                <a:latin typeface="Josefin Sans Regular"/>
                <a:ea typeface="+mn-ea"/>
                <a:cs typeface="Calibri"/>
              </a:rPr>
              <a:t>với</a:t>
            </a:r>
            <a:r>
              <a:rPr lang="en-US" sz="3300" kern="1200">
                <a:latin typeface="Josefin Sans Regular"/>
                <a:ea typeface="+mn-ea"/>
                <a:cs typeface="Calibri"/>
              </a:rPr>
              <a:t> </a:t>
            </a:r>
            <a:r>
              <a:rPr lang="en-US" sz="3300" kern="1200" err="1">
                <a:latin typeface="Josefin Sans Regular"/>
                <a:ea typeface="+mn-ea"/>
                <a:cs typeface="Calibri"/>
              </a:rPr>
              <a:t>BigData</a:t>
            </a:r>
            <a:endParaRPr lang="en-US" sz="3300" kern="1200">
              <a:latin typeface="Josefin Sans Regular"/>
              <a:ea typeface="+mn-ea"/>
              <a:cs typeface="+mn-cs"/>
            </a:endParaRPr>
          </a:p>
          <a:p>
            <a:pPr marL="262890" indent="-262890" defTabSz="841248">
              <a:spcAft>
                <a:spcPts val="600"/>
              </a:spcAft>
              <a:buFont typeface="Arial"/>
              <a:buChar char="•"/>
            </a:pPr>
            <a:r>
              <a:rPr lang="en-US" sz="3300" kern="1200" err="1">
                <a:latin typeface="Josefin Sans Regular"/>
                <a:ea typeface="+mn-ea"/>
                <a:cs typeface="Calibri"/>
              </a:rPr>
              <a:t>Xây</a:t>
            </a:r>
            <a:r>
              <a:rPr lang="en-US" sz="3300" kern="1200">
                <a:latin typeface="Josefin Sans Regular"/>
                <a:ea typeface="+mn-ea"/>
                <a:cs typeface="Calibri"/>
              </a:rPr>
              <a:t> </a:t>
            </a:r>
            <a:r>
              <a:rPr lang="en-US" sz="3300" kern="1200" err="1">
                <a:latin typeface="Josefin Sans Regular"/>
                <a:ea typeface="+mn-ea"/>
                <a:cs typeface="Calibri"/>
              </a:rPr>
              <a:t>dựng</a:t>
            </a:r>
            <a:r>
              <a:rPr lang="en-US" sz="3300" kern="1200">
                <a:latin typeface="Josefin Sans Regular"/>
                <a:ea typeface="+mn-ea"/>
                <a:cs typeface="Calibri"/>
              </a:rPr>
              <a:t> </a:t>
            </a:r>
            <a:r>
              <a:rPr lang="en-US" sz="3300" kern="1200" err="1">
                <a:latin typeface="Josefin Sans Regular"/>
                <a:ea typeface="+mn-ea"/>
                <a:cs typeface="Calibri"/>
              </a:rPr>
              <a:t>các</a:t>
            </a:r>
            <a:r>
              <a:rPr lang="en-US" sz="3300" kern="1200">
                <a:latin typeface="Josefin Sans Regular"/>
                <a:ea typeface="+mn-ea"/>
                <a:cs typeface="Calibri"/>
              </a:rPr>
              <a:t> Business Dashboard </a:t>
            </a:r>
            <a:r>
              <a:rPr lang="en-US" sz="3300" kern="1200" err="1">
                <a:latin typeface="Josefin Sans Regular"/>
                <a:ea typeface="+mn-ea"/>
                <a:cs typeface="Calibri"/>
              </a:rPr>
              <a:t>từ</a:t>
            </a:r>
            <a:r>
              <a:rPr lang="en-US" sz="3300" kern="1200">
                <a:latin typeface="Josefin Sans Regular"/>
                <a:ea typeface="+mn-ea"/>
                <a:cs typeface="Calibri"/>
              </a:rPr>
              <a:t> </a:t>
            </a:r>
            <a:r>
              <a:rPr lang="en-US" sz="3300" kern="1200" err="1">
                <a:latin typeface="Josefin Sans Regular"/>
                <a:ea typeface="+mn-ea"/>
                <a:cs typeface="Calibri"/>
              </a:rPr>
              <a:t>đơn</a:t>
            </a:r>
            <a:r>
              <a:rPr lang="en-US" sz="3300" kern="1200">
                <a:latin typeface="Josefin Sans Regular"/>
                <a:ea typeface="+mn-ea"/>
                <a:cs typeface="Calibri"/>
              </a:rPr>
              <a:t> </a:t>
            </a:r>
            <a:r>
              <a:rPr lang="en-US" sz="3300" kern="1200" err="1">
                <a:latin typeface="Josefin Sans Regular"/>
                <a:ea typeface="+mn-ea"/>
                <a:cs typeface="Calibri"/>
              </a:rPr>
              <a:t>giản</a:t>
            </a:r>
            <a:r>
              <a:rPr lang="en-US" sz="3300" kern="1200">
                <a:latin typeface="Josefin Sans Regular"/>
                <a:ea typeface="+mn-ea"/>
                <a:cs typeface="Calibri"/>
              </a:rPr>
              <a:t> </a:t>
            </a:r>
            <a:r>
              <a:rPr lang="en-US" sz="3300" kern="1200" err="1">
                <a:latin typeface="Josefin Sans Regular"/>
                <a:ea typeface="+mn-ea"/>
                <a:cs typeface="Calibri"/>
              </a:rPr>
              <a:t>đến</a:t>
            </a:r>
            <a:r>
              <a:rPr lang="en-US" sz="3300" kern="1200">
                <a:latin typeface="Josefin Sans Regular"/>
                <a:ea typeface="+mn-ea"/>
                <a:cs typeface="Calibri"/>
              </a:rPr>
              <a:t> </a:t>
            </a:r>
            <a:r>
              <a:rPr lang="en-US" sz="3300" kern="1200" err="1">
                <a:latin typeface="Josefin Sans Regular"/>
                <a:ea typeface="+mn-ea"/>
                <a:cs typeface="Calibri"/>
              </a:rPr>
              <a:t>phức</a:t>
            </a:r>
            <a:r>
              <a:rPr lang="en-US" sz="3300" kern="1200">
                <a:latin typeface="Josefin Sans Regular"/>
                <a:ea typeface="+mn-ea"/>
                <a:cs typeface="Calibri"/>
              </a:rPr>
              <a:t> </a:t>
            </a:r>
            <a:r>
              <a:rPr lang="en-US" sz="3300" kern="1200" err="1">
                <a:latin typeface="Josefin Sans Regular"/>
                <a:ea typeface="+mn-ea"/>
                <a:cs typeface="Calibri"/>
              </a:rPr>
              <a:t>tạp</a:t>
            </a:r>
            <a:endParaRPr lang="en-US" sz="3300" kern="1200" err="1">
              <a:latin typeface="Josefin Sans Regular"/>
              <a:ea typeface="+mn-ea"/>
              <a:cs typeface="+mn-cs"/>
            </a:endParaRPr>
          </a:p>
          <a:p>
            <a:pPr algn="l">
              <a:spcAft>
                <a:spcPts val="600"/>
              </a:spcAft>
            </a:pPr>
            <a:endParaRPr lang="en-US">
              <a:cs typeface="Calibri"/>
            </a:endParaRPr>
          </a:p>
        </p:txBody>
      </p:sp>
    </p:spTree>
    <p:extLst>
      <p:ext uri="{BB962C8B-B14F-4D97-AF65-F5344CB8AC3E}">
        <p14:creationId xmlns:p14="http://schemas.microsoft.com/office/powerpoint/2010/main" val="88312822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56DF443D-AFC2-C1DF-3949-D5001B21221E}"/>
              </a:ext>
            </a:extLst>
          </p:cNvPr>
          <p:cNvGraphicFramePr>
            <a:graphicFrameLocks noGrp="1"/>
          </p:cNvGraphicFramePr>
          <p:nvPr>
            <p:extLst>
              <p:ext uri="{D42A27DB-BD31-4B8C-83A1-F6EECF244321}">
                <p14:modId xmlns:p14="http://schemas.microsoft.com/office/powerpoint/2010/main" val="4050257997"/>
              </p:ext>
            </p:extLst>
          </p:nvPr>
        </p:nvGraphicFramePr>
        <p:xfrm>
          <a:off x="923794" y="140917"/>
          <a:ext cx="16716822" cy="9686243"/>
        </p:xfrm>
        <a:graphic>
          <a:graphicData uri="http://schemas.openxmlformats.org/drawingml/2006/table">
            <a:tbl>
              <a:tblPr firstRow="1" bandRow="1">
                <a:tableStyleId>{5C22544A-7EE6-4342-B048-85BDC9FD1C3A}</a:tableStyleId>
              </a:tblPr>
              <a:tblGrid>
                <a:gridCol w="3455056">
                  <a:extLst>
                    <a:ext uri="{9D8B030D-6E8A-4147-A177-3AD203B41FA5}">
                      <a16:colId xmlns:a16="http://schemas.microsoft.com/office/drawing/2014/main" val="3563491522"/>
                    </a:ext>
                  </a:extLst>
                </a:gridCol>
                <a:gridCol w="6696373">
                  <a:extLst>
                    <a:ext uri="{9D8B030D-6E8A-4147-A177-3AD203B41FA5}">
                      <a16:colId xmlns:a16="http://schemas.microsoft.com/office/drawing/2014/main" val="2162317700"/>
                    </a:ext>
                  </a:extLst>
                </a:gridCol>
                <a:gridCol w="6565393">
                  <a:extLst>
                    <a:ext uri="{9D8B030D-6E8A-4147-A177-3AD203B41FA5}">
                      <a16:colId xmlns:a16="http://schemas.microsoft.com/office/drawing/2014/main" val="2750517269"/>
                    </a:ext>
                  </a:extLst>
                </a:gridCol>
              </a:tblGrid>
              <a:tr h="1080121">
                <a:tc>
                  <a:txBody>
                    <a:bodyPr/>
                    <a:lstStyle/>
                    <a:p>
                      <a:pPr rtl="0" fontAlgn="t">
                        <a:spcBef>
                          <a:spcPts val="0"/>
                        </a:spcBef>
                        <a:spcAft>
                          <a:spcPts val="0"/>
                        </a:spcAft>
                      </a:pPr>
                      <a:r>
                        <a:rPr lang="vi-VN" sz="2000">
                          <a:effectLst/>
                          <a:latin typeface="Josefin Sans Regular"/>
                        </a:rPr>
                        <a:t>Phương diện so sánh</a:t>
                      </a:r>
                    </a:p>
                  </a:txBody>
                  <a:tcPr marL="68580" marR="68580"/>
                </a:tc>
                <a:tc>
                  <a:txBody>
                    <a:bodyPr/>
                    <a:lstStyle/>
                    <a:p>
                      <a:pPr rtl="0" fontAlgn="t">
                        <a:spcBef>
                          <a:spcPts val="0"/>
                        </a:spcBef>
                        <a:spcAft>
                          <a:spcPts val="0"/>
                        </a:spcAft>
                      </a:pPr>
                      <a:r>
                        <a:rPr lang="en-US" sz="2000">
                          <a:effectLst/>
                          <a:latin typeface="Josefin Sans Regular"/>
                        </a:rPr>
                        <a:t>Power BI</a:t>
                      </a:r>
                    </a:p>
                  </a:txBody>
                  <a:tcPr marL="68580" marR="68580"/>
                </a:tc>
                <a:tc>
                  <a:txBody>
                    <a:bodyPr/>
                    <a:lstStyle/>
                    <a:p>
                      <a:pPr rtl="0" fontAlgn="t">
                        <a:spcBef>
                          <a:spcPts val="0"/>
                        </a:spcBef>
                        <a:spcAft>
                          <a:spcPts val="0"/>
                        </a:spcAft>
                      </a:pPr>
                      <a:r>
                        <a:rPr lang="en-US" sz="2000">
                          <a:effectLst/>
                          <a:latin typeface="Josefin Sans Regular"/>
                        </a:rPr>
                        <a:t>Tableau</a:t>
                      </a:r>
                    </a:p>
                    <a:p>
                      <a:pPr fontAlgn="t"/>
                      <a:br>
                        <a:rPr lang="en-US">
                          <a:effectLst/>
                        </a:rPr>
                      </a:br>
                      <a:endParaRPr lang="en-US" sz="2000">
                        <a:effectLst/>
                        <a:latin typeface="Josefin Sans Regular"/>
                      </a:endParaRPr>
                    </a:p>
                  </a:txBody>
                  <a:tcPr marL="68580" marR="68580"/>
                </a:tc>
                <a:extLst>
                  <a:ext uri="{0D108BD9-81ED-4DB2-BD59-A6C34878D82A}">
                    <a16:rowId xmlns:a16="http://schemas.microsoft.com/office/drawing/2014/main" val="3987594095"/>
                  </a:ext>
                </a:extLst>
              </a:tr>
              <a:tr h="1759549">
                <a:tc>
                  <a:txBody>
                    <a:bodyPr/>
                    <a:lstStyle/>
                    <a:p>
                      <a:pPr rtl="0" fontAlgn="t">
                        <a:spcBef>
                          <a:spcPts val="0"/>
                        </a:spcBef>
                        <a:spcAft>
                          <a:spcPts val="0"/>
                        </a:spcAft>
                      </a:pPr>
                      <a:r>
                        <a:rPr lang="en-US" sz="2000" err="1">
                          <a:effectLst/>
                          <a:latin typeface="Josefin Sans Regular"/>
                        </a:rPr>
                        <a:t>Truy</a:t>
                      </a:r>
                      <a:r>
                        <a:rPr lang="en-US" sz="2000">
                          <a:effectLst/>
                          <a:latin typeface="Josefin Sans Regular"/>
                        </a:rPr>
                        <a:t> </a:t>
                      </a:r>
                      <a:r>
                        <a:rPr lang="en-US" sz="2000" err="1">
                          <a:effectLst/>
                          <a:latin typeface="Josefin Sans Regular"/>
                        </a:rPr>
                        <a:t>cập</a:t>
                      </a:r>
                      <a:r>
                        <a:rPr lang="en-US" sz="2000">
                          <a:effectLst/>
                          <a:latin typeface="Josefin Sans Regular"/>
                        </a:rPr>
                        <a:t> </a:t>
                      </a:r>
                      <a:r>
                        <a:rPr lang="en-US" sz="2000" err="1">
                          <a:effectLst/>
                          <a:latin typeface="Josefin Sans Regular"/>
                        </a:rPr>
                        <a:t>dữ</a:t>
                      </a:r>
                      <a:r>
                        <a:rPr lang="en-US" sz="2000">
                          <a:effectLst/>
                          <a:latin typeface="Josefin Sans Regular"/>
                        </a:rPr>
                        <a:t> </a:t>
                      </a:r>
                      <a:r>
                        <a:rPr lang="en-US" sz="2000" err="1">
                          <a:effectLst/>
                          <a:latin typeface="Josefin Sans Regular"/>
                        </a:rPr>
                        <a:t>liệu</a:t>
                      </a:r>
                      <a:endParaRPr lang="en-US" sz="2000">
                        <a:effectLst/>
                        <a:latin typeface="Josefin Sans Regular"/>
                      </a:endParaRPr>
                    </a:p>
                    <a:p>
                      <a:pPr fontAlgn="t"/>
                      <a:br>
                        <a:rPr lang="en-US">
                          <a:effectLst/>
                        </a:rPr>
                      </a:br>
                      <a:endParaRPr lang="en-US" sz="2000">
                        <a:effectLst/>
                        <a:latin typeface="Josefin Sans Regular"/>
                      </a:endParaRPr>
                    </a:p>
                  </a:txBody>
                  <a:tcPr marL="68580" marR="68580"/>
                </a:tc>
                <a:tc>
                  <a:txBody>
                    <a:bodyPr/>
                    <a:lstStyle/>
                    <a:p>
                      <a:pPr rtl="0" fontAlgn="t">
                        <a:spcBef>
                          <a:spcPts val="0"/>
                        </a:spcBef>
                        <a:spcAft>
                          <a:spcPts val="0"/>
                        </a:spcAft>
                      </a:pPr>
                      <a:r>
                        <a:rPr lang="vi-VN" sz="2000">
                          <a:effectLst/>
                          <a:latin typeface="Josefin Sans Regular"/>
                        </a:rPr>
                        <a:t>Không thể kết nối với cơ sở dữ liệu </a:t>
                      </a:r>
                      <a:r>
                        <a:rPr lang="vi-VN" sz="2000" err="1">
                          <a:effectLst/>
                          <a:latin typeface="Josefin Sans Regular"/>
                        </a:rPr>
                        <a:t>Hadoop</a:t>
                      </a:r>
                      <a:r>
                        <a:rPr lang="vi-VN" sz="2000">
                          <a:effectLst/>
                          <a:latin typeface="Josefin Sans Regular"/>
                        </a:rPr>
                        <a:t>(cho phép trích xuất dữ liệu từ phân tích </a:t>
                      </a:r>
                      <a:r>
                        <a:rPr lang="vi-VN" sz="2000" err="1">
                          <a:effectLst/>
                          <a:latin typeface="Josefin Sans Regular"/>
                        </a:rPr>
                        <a:t>Azure</a:t>
                      </a:r>
                      <a:r>
                        <a:rPr lang="vi-VN" sz="2000">
                          <a:effectLst/>
                          <a:latin typeface="Josefin Sans Regular"/>
                        </a:rPr>
                        <a:t>, </a:t>
                      </a:r>
                      <a:r>
                        <a:rPr lang="vi-VN" sz="2000" err="1">
                          <a:effectLst/>
                          <a:latin typeface="Josefin Sans Regular"/>
                        </a:rPr>
                        <a:t>Salesforce</a:t>
                      </a:r>
                      <a:r>
                        <a:rPr lang="vi-VN" sz="2000">
                          <a:effectLst/>
                          <a:latin typeface="Josefin Sans Regular"/>
                        </a:rPr>
                        <a:t> và </a:t>
                      </a:r>
                      <a:r>
                        <a:rPr lang="vi-VN" sz="2000" err="1">
                          <a:effectLst/>
                          <a:latin typeface="Josefin Sans Regular"/>
                        </a:rPr>
                        <a:t>Googles</a:t>
                      </a:r>
                      <a:r>
                        <a:rPr lang="vi-VN" sz="2000">
                          <a:effectLst/>
                          <a:latin typeface="Josefin Sans Regular"/>
                        </a:rPr>
                        <a:t>)</a:t>
                      </a:r>
                    </a:p>
                    <a:p>
                      <a:pPr rtl="0" fontAlgn="t">
                        <a:spcBef>
                          <a:spcPts val="0"/>
                        </a:spcBef>
                        <a:spcAft>
                          <a:spcPts val="0"/>
                        </a:spcAft>
                      </a:pPr>
                      <a:r>
                        <a:rPr lang="vi-VN" sz="2000">
                          <a:effectLst/>
                          <a:latin typeface="Josefin Sans Regular"/>
                        </a:rPr>
                        <a:t>Người dùng bị hạn chế quyền truy cập vào các cơ sở dữ liệu và máy chủ khác</a:t>
                      </a:r>
                    </a:p>
                  </a:txBody>
                  <a:tcPr marL="68580" marR="68580"/>
                </a:tc>
                <a:tc>
                  <a:txBody>
                    <a:bodyPr/>
                    <a:lstStyle/>
                    <a:p>
                      <a:pPr rtl="0" fontAlgn="t">
                        <a:spcBef>
                          <a:spcPts val="0"/>
                        </a:spcBef>
                        <a:spcAft>
                          <a:spcPts val="0"/>
                        </a:spcAft>
                      </a:pPr>
                      <a:r>
                        <a:rPr lang="vi-VN" sz="2000">
                          <a:effectLst/>
                          <a:latin typeface="Josefin Sans Regular"/>
                        </a:rPr>
                        <a:t>Cho phép người dùng truy cập dữ liệu trên đám mây và kết nối với cơ sở dữ liệu </a:t>
                      </a:r>
                      <a:r>
                        <a:rPr lang="vi-VN" sz="2000" err="1">
                          <a:effectLst/>
                          <a:latin typeface="Josefin Sans Regular"/>
                        </a:rPr>
                        <a:t>Hadoop</a:t>
                      </a:r>
                      <a:endParaRPr lang="vi-VN" sz="2000">
                        <a:effectLst/>
                        <a:latin typeface="Josefin Sans Regular"/>
                      </a:endParaRPr>
                    </a:p>
                    <a:p>
                      <a:pPr rtl="0" fontAlgn="t">
                        <a:spcBef>
                          <a:spcPts val="0"/>
                        </a:spcBef>
                        <a:spcAft>
                          <a:spcPts val="0"/>
                        </a:spcAft>
                      </a:pPr>
                      <a:r>
                        <a:rPr lang="vi-VN" sz="2000">
                          <a:effectLst/>
                          <a:latin typeface="Josefin Sans Regular"/>
                        </a:rPr>
                        <a:t>cung cấp cho người dùng quyền truy cập không giới hạn.</a:t>
                      </a:r>
                    </a:p>
                  </a:txBody>
                  <a:tcPr marL="68580" marR="68580"/>
                </a:tc>
                <a:extLst>
                  <a:ext uri="{0D108BD9-81ED-4DB2-BD59-A6C34878D82A}">
                    <a16:rowId xmlns:a16="http://schemas.microsoft.com/office/drawing/2014/main" val="1529999058"/>
                  </a:ext>
                </a:extLst>
              </a:tr>
              <a:tr h="1080121">
                <a:tc>
                  <a:txBody>
                    <a:bodyPr/>
                    <a:lstStyle/>
                    <a:p>
                      <a:pPr rtl="0" fontAlgn="t">
                        <a:spcBef>
                          <a:spcPts val="0"/>
                        </a:spcBef>
                        <a:spcAft>
                          <a:spcPts val="0"/>
                        </a:spcAft>
                      </a:pPr>
                      <a:r>
                        <a:rPr lang="en-US" sz="2000">
                          <a:effectLst/>
                          <a:latin typeface="Josefin Sans Regular"/>
                        </a:rPr>
                        <a:t>Hình </a:t>
                      </a:r>
                      <a:r>
                        <a:rPr lang="en-US" sz="2000" err="1">
                          <a:effectLst/>
                          <a:latin typeface="Josefin Sans Regular"/>
                        </a:rPr>
                        <a:t>ảnh</a:t>
                      </a:r>
                      <a:r>
                        <a:rPr lang="en-US" sz="2000">
                          <a:effectLst/>
                          <a:latin typeface="Josefin Sans Regular"/>
                        </a:rPr>
                        <a:t> </a:t>
                      </a:r>
                      <a:r>
                        <a:rPr lang="en-US" sz="2000" err="1">
                          <a:effectLst/>
                          <a:latin typeface="Josefin Sans Regular"/>
                        </a:rPr>
                        <a:t>trực</a:t>
                      </a:r>
                      <a:r>
                        <a:rPr lang="en-US" sz="2000">
                          <a:effectLst/>
                          <a:latin typeface="Josefin Sans Regular"/>
                        </a:rPr>
                        <a:t> </a:t>
                      </a:r>
                      <a:r>
                        <a:rPr lang="en-US" sz="2000" err="1">
                          <a:effectLst/>
                          <a:latin typeface="Josefin Sans Regular"/>
                        </a:rPr>
                        <a:t>quan</a:t>
                      </a:r>
                      <a:endParaRPr lang="en-US" sz="2000">
                        <a:effectLst/>
                        <a:latin typeface="Josefin Sans Regular"/>
                      </a:endParaRPr>
                    </a:p>
                    <a:p>
                      <a:pPr fontAlgn="t"/>
                      <a:br>
                        <a:rPr lang="en-US">
                          <a:effectLst/>
                        </a:rPr>
                      </a:br>
                      <a:endParaRPr lang="en-US" sz="2000">
                        <a:effectLst/>
                        <a:latin typeface="Josefin Sans Regular"/>
                      </a:endParaRPr>
                    </a:p>
                  </a:txBody>
                  <a:tcPr marL="68580" marR="68580"/>
                </a:tc>
                <a:tc>
                  <a:txBody>
                    <a:bodyPr/>
                    <a:lstStyle/>
                    <a:p>
                      <a:pPr rtl="0" fontAlgn="t">
                        <a:spcBef>
                          <a:spcPts val="0"/>
                        </a:spcBef>
                        <a:spcAft>
                          <a:spcPts val="0"/>
                        </a:spcAft>
                      </a:pPr>
                      <a:r>
                        <a:rPr lang="en-US" sz="2000">
                          <a:effectLst/>
                          <a:latin typeface="Josefin Sans Regular"/>
                        </a:rPr>
                        <a:t>Cung </a:t>
                      </a:r>
                      <a:r>
                        <a:rPr lang="en-US" sz="2000" err="1">
                          <a:effectLst/>
                          <a:latin typeface="Josefin Sans Regular"/>
                        </a:rPr>
                        <a:t>cấp</a:t>
                      </a:r>
                      <a:r>
                        <a:rPr lang="en-US" sz="2000">
                          <a:effectLst/>
                          <a:latin typeface="Josefin Sans Regular"/>
                        </a:rPr>
                        <a:t> </a:t>
                      </a:r>
                      <a:r>
                        <a:rPr lang="en-US" sz="2000" err="1">
                          <a:effectLst/>
                          <a:latin typeface="Josefin Sans Regular"/>
                        </a:rPr>
                        <a:t>nhiều</a:t>
                      </a:r>
                      <a:r>
                        <a:rPr lang="en-US" sz="2000">
                          <a:effectLst/>
                          <a:latin typeface="Josefin Sans Regular"/>
                        </a:rPr>
                        <a:t> </a:t>
                      </a:r>
                      <a:r>
                        <a:rPr lang="en-US" sz="2000" err="1">
                          <a:effectLst/>
                          <a:latin typeface="Josefin Sans Regular"/>
                        </a:rPr>
                        <a:t>điểm</a:t>
                      </a:r>
                      <a:r>
                        <a:rPr lang="en-US" sz="2000">
                          <a:effectLst/>
                          <a:latin typeface="Josefin Sans Regular"/>
                        </a:rPr>
                        <a:t> </a:t>
                      </a:r>
                      <a:r>
                        <a:rPr lang="en-US" sz="2000" err="1">
                          <a:effectLst/>
                          <a:latin typeface="Josefin Sans Regular"/>
                        </a:rPr>
                        <a:t>dữ</a:t>
                      </a:r>
                      <a:r>
                        <a:rPr lang="en-US" sz="2000">
                          <a:effectLst/>
                          <a:latin typeface="Josefin Sans Regular"/>
                        </a:rPr>
                        <a:t> </a:t>
                      </a:r>
                      <a:r>
                        <a:rPr lang="en-US" sz="2000" err="1">
                          <a:effectLst/>
                          <a:latin typeface="Josefin Sans Regular"/>
                        </a:rPr>
                        <a:t>liệu</a:t>
                      </a:r>
                      <a:r>
                        <a:rPr lang="en-US" sz="2000">
                          <a:effectLst/>
                          <a:latin typeface="Josefin Sans Regular"/>
                        </a:rPr>
                        <a:t> </a:t>
                      </a:r>
                      <a:r>
                        <a:rPr lang="en-US" sz="2000" err="1">
                          <a:effectLst/>
                          <a:latin typeface="Josefin Sans Regular"/>
                        </a:rPr>
                        <a:t>để</a:t>
                      </a:r>
                      <a:r>
                        <a:rPr lang="en-US" sz="2000">
                          <a:effectLst/>
                          <a:latin typeface="Josefin Sans Regular"/>
                        </a:rPr>
                        <a:t> </a:t>
                      </a:r>
                      <a:r>
                        <a:rPr lang="en-US" sz="2000" err="1">
                          <a:effectLst/>
                          <a:latin typeface="Josefin Sans Regular"/>
                        </a:rPr>
                        <a:t>tạo</a:t>
                      </a:r>
                      <a:r>
                        <a:rPr lang="en-US" sz="2000">
                          <a:effectLst/>
                          <a:latin typeface="Josefin Sans Regular"/>
                        </a:rPr>
                        <a:t> </a:t>
                      </a:r>
                      <a:r>
                        <a:rPr lang="en-US" sz="2000" err="1">
                          <a:effectLst/>
                          <a:latin typeface="Josefin Sans Regular"/>
                        </a:rPr>
                        <a:t>ra</a:t>
                      </a:r>
                      <a:r>
                        <a:rPr lang="en-US" sz="2000">
                          <a:effectLst/>
                          <a:latin typeface="Josefin Sans Regular"/>
                        </a:rPr>
                        <a:t> </a:t>
                      </a:r>
                      <a:r>
                        <a:rPr lang="en-US" sz="2000" err="1">
                          <a:effectLst/>
                          <a:latin typeface="Josefin Sans Regular"/>
                        </a:rPr>
                        <a:t>hình</a:t>
                      </a:r>
                      <a:r>
                        <a:rPr lang="en-US" sz="2000">
                          <a:effectLst/>
                          <a:latin typeface="Josefin Sans Regular"/>
                        </a:rPr>
                        <a:t> </a:t>
                      </a:r>
                      <a:r>
                        <a:rPr lang="en-US" sz="2000" err="1">
                          <a:effectLst/>
                          <a:latin typeface="Josefin Sans Regular"/>
                        </a:rPr>
                        <a:t>ảnh</a:t>
                      </a:r>
                      <a:r>
                        <a:rPr lang="en-US" sz="2000">
                          <a:effectLst/>
                          <a:latin typeface="Josefin Sans Regular"/>
                        </a:rPr>
                        <a:t> </a:t>
                      </a:r>
                      <a:r>
                        <a:rPr lang="en-US" sz="2000" err="1">
                          <a:effectLst/>
                          <a:latin typeface="Josefin Sans Regular"/>
                        </a:rPr>
                        <a:t>trực</a:t>
                      </a:r>
                      <a:r>
                        <a:rPr lang="en-US" sz="2000">
                          <a:effectLst/>
                          <a:latin typeface="Josefin Sans Regular"/>
                        </a:rPr>
                        <a:t> </a:t>
                      </a:r>
                      <a:r>
                        <a:rPr lang="en-US" sz="2000" err="1">
                          <a:effectLst/>
                          <a:latin typeface="Josefin Sans Regular"/>
                        </a:rPr>
                        <a:t>quan</a:t>
                      </a:r>
                      <a:r>
                        <a:rPr lang="en-US" sz="2000">
                          <a:effectLst/>
                          <a:latin typeface="Josefin Sans Regular"/>
                        </a:rPr>
                        <a:t>.</a:t>
                      </a:r>
                    </a:p>
                  </a:txBody>
                  <a:tcPr marL="68580" marR="68580"/>
                </a:tc>
                <a:tc>
                  <a:txBody>
                    <a:bodyPr/>
                    <a:lstStyle/>
                    <a:p>
                      <a:pPr rtl="0" fontAlgn="t">
                        <a:spcBef>
                          <a:spcPts val="0"/>
                        </a:spcBef>
                        <a:spcAft>
                          <a:spcPts val="0"/>
                        </a:spcAft>
                      </a:pPr>
                      <a:r>
                        <a:rPr lang="vi-VN" sz="2000">
                          <a:effectLst/>
                          <a:latin typeface="Josefin Sans Regular"/>
                        </a:rPr>
                        <a:t>Giao diện người dùng, dễ sử dụng, không cần sử dụng bất kỳ ngôn ngữ mã hóa nào</a:t>
                      </a:r>
                    </a:p>
                  </a:txBody>
                  <a:tcPr marL="68580" marR="68580"/>
                </a:tc>
                <a:extLst>
                  <a:ext uri="{0D108BD9-81ED-4DB2-BD59-A6C34878D82A}">
                    <a16:rowId xmlns:a16="http://schemas.microsoft.com/office/drawing/2014/main" val="903538875"/>
                  </a:ext>
                </a:extLst>
              </a:tr>
              <a:tr h="1114964">
                <a:tc>
                  <a:txBody>
                    <a:bodyPr/>
                    <a:lstStyle/>
                    <a:p>
                      <a:pPr rtl="0" fontAlgn="t">
                        <a:spcBef>
                          <a:spcPts val="0"/>
                        </a:spcBef>
                        <a:spcAft>
                          <a:spcPts val="0"/>
                        </a:spcAft>
                      </a:pPr>
                      <a:r>
                        <a:rPr lang="en-US" sz="2000" err="1">
                          <a:effectLst/>
                          <a:latin typeface="Josefin Sans Regular"/>
                        </a:rPr>
                        <a:t>Thiết</a:t>
                      </a:r>
                      <a:r>
                        <a:rPr lang="en-US" sz="2000">
                          <a:effectLst/>
                          <a:latin typeface="Josefin Sans Regular"/>
                        </a:rPr>
                        <a:t> </a:t>
                      </a:r>
                      <a:r>
                        <a:rPr lang="en-US" sz="2000" err="1">
                          <a:effectLst/>
                          <a:latin typeface="Josefin Sans Regular"/>
                        </a:rPr>
                        <a:t>lập</a:t>
                      </a:r>
                      <a:endParaRPr lang="en-US" sz="2000">
                        <a:effectLst/>
                        <a:latin typeface="Josefin Sans Regular"/>
                      </a:endParaRPr>
                    </a:p>
                    <a:p>
                      <a:pPr fontAlgn="t"/>
                      <a:br>
                        <a:rPr lang="en-US">
                          <a:effectLst/>
                        </a:rPr>
                      </a:br>
                      <a:endParaRPr lang="en-US" sz="2000">
                        <a:effectLst/>
                        <a:latin typeface="Josefin Sans Regular"/>
                      </a:endParaRPr>
                    </a:p>
                  </a:txBody>
                  <a:tcPr marL="68580" marR="68580"/>
                </a:tc>
                <a:tc>
                  <a:txBody>
                    <a:bodyPr/>
                    <a:lstStyle/>
                    <a:p>
                      <a:pPr rtl="0" fontAlgn="t">
                        <a:spcBef>
                          <a:spcPts val="0"/>
                        </a:spcBef>
                        <a:spcAft>
                          <a:spcPts val="0"/>
                        </a:spcAft>
                      </a:pPr>
                      <a:r>
                        <a:rPr lang="en-US" sz="2000">
                          <a:effectLst/>
                          <a:latin typeface="Josefin Sans Regular"/>
                        </a:rPr>
                        <a:t>Cloud</a:t>
                      </a:r>
                      <a:br>
                        <a:rPr lang="en-US" sz="2000">
                          <a:effectLst/>
                          <a:latin typeface="Josefin Sans Regular"/>
                        </a:rPr>
                      </a:br>
                      <a:r>
                        <a:rPr lang="en-US" sz="2000">
                          <a:effectLst/>
                          <a:latin typeface="Josefin Sans Regular"/>
                        </a:rPr>
                        <a:t>Desktop Windows</a:t>
                      </a:r>
                      <a:br>
                        <a:rPr lang="en-US" sz="2000">
                          <a:effectLst/>
                          <a:latin typeface="Josefin Sans Regular"/>
                        </a:rPr>
                      </a:br>
                      <a:r>
                        <a:rPr lang="en-US" sz="2000">
                          <a:effectLst/>
                          <a:latin typeface="Josefin Sans Regular"/>
                        </a:rPr>
                        <a:t>Mobile Android</a:t>
                      </a:r>
                    </a:p>
                  </a:txBody>
                  <a:tcPr marL="68580" marR="68580"/>
                </a:tc>
                <a:tc>
                  <a:txBody>
                    <a:bodyPr/>
                    <a:lstStyle/>
                    <a:p>
                      <a:pPr rtl="0" fontAlgn="t">
                        <a:spcBef>
                          <a:spcPts val="0"/>
                        </a:spcBef>
                        <a:spcAft>
                          <a:spcPts val="0"/>
                        </a:spcAft>
                      </a:pPr>
                      <a:r>
                        <a:rPr lang="en-US" sz="2000">
                          <a:effectLst/>
                          <a:latin typeface="Josefin Sans Regular"/>
                        </a:rPr>
                        <a:t>Tableau </a:t>
                      </a:r>
                      <a:r>
                        <a:rPr lang="en-US" sz="2000" err="1">
                          <a:effectLst/>
                          <a:latin typeface="Josefin Sans Regular"/>
                        </a:rPr>
                        <a:t>Destop</a:t>
                      </a:r>
                      <a:r>
                        <a:rPr lang="en-US" sz="2000">
                          <a:effectLst/>
                          <a:latin typeface="Josefin Sans Regular"/>
                        </a:rPr>
                        <a:t>, Tableau Online </a:t>
                      </a:r>
                      <a:r>
                        <a:rPr lang="en-US" sz="2000" err="1">
                          <a:effectLst/>
                          <a:latin typeface="Josefin Sans Regular"/>
                        </a:rPr>
                        <a:t>hoặc</a:t>
                      </a:r>
                      <a:r>
                        <a:rPr lang="en-US" sz="2000">
                          <a:effectLst/>
                          <a:latin typeface="Josefin Sans Regular"/>
                        </a:rPr>
                        <a:t> Tableau Server.</a:t>
                      </a:r>
                    </a:p>
                  </a:txBody>
                  <a:tcPr marL="68580" marR="68580"/>
                </a:tc>
                <a:extLst>
                  <a:ext uri="{0D108BD9-81ED-4DB2-BD59-A6C34878D82A}">
                    <a16:rowId xmlns:a16="http://schemas.microsoft.com/office/drawing/2014/main" val="1423783609"/>
                  </a:ext>
                </a:extLst>
              </a:tr>
              <a:tr h="1080121">
                <a:tc>
                  <a:txBody>
                    <a:bodyPr/>
                    <a:lstStyle/>
                    <a:p>
                      <a:pPr rtl="0" fontAlgn="t">
                        <a:spcBef>
                          <a:spcPts val="0"/>
                        </a:spcBef>
                        <a:spcAft>
                          <a:spcPts val="0"/>
                        </a:spcAft>
                      </a:pPr>
                      <a:r>
                        <a:rPr lang="en-US" sz="2000" err="1">
                          <a:effectLst/>
                          <a:latin typeface="Josefin Sans Regular"/>
                        </a:rPr>
                        <a:t>Triển</a:t>
                      </a:r>
                      <a:r>
                        <a:rPr lang="en-US" sz="2000">
                          <a:effectLst/>
                          <a:latin typeface="Josefin Sans Regular"/>
                        </a:rPr>
                        <a:t> </a:t>
                      </a:r>
                      <a:r>
                        <a:rPr lang="en-US" sz="2000" err="1">
                          <a:effectLst/>
                          <a:latin typeface="Josefin Sans Regular"/>
                        </a:rPr>
                        <a:t>khai</a:t>
                      </a:r>
                      <a:endParaRPr lang="en-US" sz="2000">
                        <a:effectLst/>
                        <a:latin typeface="Josefin Sans Regular"/>
                      </a:endParaRPr>
                    </a:p>
                    <a:p>
                      <a:pPr fontAlgn="t"/>
                      <a:br>
                        <a:rPr lang="en-US">
                          <a:effectLst/>
                        </a:rPr>
                      </a:br>
                      <a:endParaRPr lang="en-US" sz="2000">
                        <a:effectLst/>
                        <a:latin typeface="Josefin Sans Regular"/>
                      </a:endParaRPr>
                    </a:p>
                  </a:txBody>
                  <a:tcPr marL="68580" marR="68580"/>
                </a:tc>
                <a:tc>
                  <a:txBody>
                    <a:bodyPr/>
                    <a:lstStyle/>
                    <a:p>
                      <a:pPr rtl="0" fontAlgn="t">
                        <a:spcBef>
                          <a:spcPts val="0"/>
                        </a:spcBef>
                        <a:spcAft>
                          <a:spcPts val="0"/>
                        </a:spcAft>
                      </a:pPr>
                      <a:r>
                        <a:rPr lang="en-US" sz="2000" err="1">
                          <a:effectLst/>
                          <a:latin typeface="Josefin Sans Regular"/>
                        </a:rPr>
                        <a:t>Triển</a:t>
                      </a:r>
                      <a:r>
                        <a:rPr lang="en-US" sz="2000">
                          <a:effectLst/>
                          <a:latin typeface="Josefin Sans Regular"/>
                        </a:rPr>
                        <a:t> </a:t>
                      </a:r>
                      <a:r>
                        <a:rPr lang="en-US" sz="2000" err="1">
                          <a:effectLst/>
                          <a:latin typeface="Josefin Sans Regular"/>
                        </a:rPr>
                        <a:t>khai</a:t>
                      </a:r>
                      <a:r>
                        <a:rPr lang="en-US" sz="2000">
                          <a:effectLst/>
                          <a:latin typeface="Josefin Sans Regular"/>
                        </a:rPr>
                        <a:t> </a:t>
                      </a:r>
                      <a:r>
                        <a:rPr lang="en-US" sz="2000" err="1">
                          <a:effectLst/>
                          <a:latin typeface="Josefin Sans Regular"/>
                        </a:rPr>
                        <a:t>theo</a:t>
                      </a:r>
                      <a:r>
                        <a:rPr lang="en-US" sz="2000">
                          <a:effectLst/>
                          <a:latin typeface="Josefin Sans Regular"/>
                        </a:rPr>
                        <a:t> </a:t>
                      </a:r>
                      <a:r>
                        <a:rPr lang="en-US" sz="2000" err="1">
                          <a:effectLst/>
                          <a:latin typeface="Josefin Sans Regular"/>
                        </a:rPr>
                        <a:t>mô</a:t>
                      </a:r>
                      <a:r>
                        <a:rPr lang="en-US" sz="2000">
                          <a:effectLst/>
                          <a:latin typeface="Josefin Sans Regular"/>
                        </a:rPr>
                        <a:t> </a:t>
                      </a:r>
                      <a:r>
                        <a:rPr lang="en-US" sz="2000" err="1">
                          <a:effectLst/>
                          <a:latin typeface="Josefin Sans Regular"/>
                        </a:rPr>
                        <a:t>hình</a:t>
                      </a:r>
                      <a:r>
                        <a:rPr lang="en-US" sz="2000">
                          <a:effectLst/>
                          <a:latin typeface="Josefin Sans Regular"/>
                        </a:rPr>
                        <a:t> SaaS</a:t>
                      </a:r>
                    </a:p>
                  </a:txBody>
                  <a:tcPr marL="68580" marR="68580"/>
                </a:tc>
                <a:tc>
                  <a:txBody>
                    <a:bodyPr/>
                    <a:lstStyle/>
                    <a:p>
                      <a:pPr rtl="0" fontAlgn="t">
                        <a:spcBef>
                          <a:spcPts val="0"/>
                        </a:spcBef>
                        <a:spcAft>
                          <a:spcPts val="0"/>
                        </a:spcAft>
                      </a:pPr>
                      <a:r>
                        <a:rPr lang="en-US" sz="2000" err="1">
                          <a:effectLst/>
                          <a:latin typeface="Josefin Sans Regular"/>
                        </a:rPr>
                        <a:t>Triển</a:t>
                      </a:r>
                      <a:r>
                        <a:rPr lang="en-US" sz="2000">
                          <a:effectLst/>
                          <a:latin typeface="Josefin Sans Regular"/>
                        </a:rPr>
                        <a:t> </a:t>
                      </a:r>
                      <a:r>
                        <a:rPr lang="en-US" sz="2000" err="1">
                          <a:effectLst/>
                          <a:latin typeface="Josefin Sans Regular"/>
                        </a:rPr>
                        <a:t>khai</a:t>
                      </a:r>
                      <a:r>
                        <a:rPr lang="en-US" sz="2000">
                          <a:effectLst/>
                          <a:latin typeface="Josefin Sans Regular"/>
                        </a:rPr>
                        <a:t> Cloud &amp; On-Premise.</a:t>
                      </a:r>
                    </a:p>
                  </a:txBody>
                  <a:tcPr marL="68580" marR="68580"/>
                </a:tc>
                <a:extLst>
                  <a:ext uri="{0D108BD9-81ED-4DB2-BD59-A6C34878D82A}">
                    <a16:rowId xmlns:a16="http://schemas.microsoft.com/office/drawing/2014/main" val="1575653994"/>
                  </a:ext>
                </a:extLst>
              </a:tr>
              <a:tr h="1080121">
                <a:tc>
                  <a:txBody>
                    <a:bodyPr/>
                    <a:lstStyle/>
                    <a:p>
                      <a:pPr rtl="0" fontAlgn="t">
                        <a:spcBef>
                          <a:spcPts val="0"/>
                        </a:spcBef>
                        <a:spcAft>
                          <a:spcPts val="0"/>
                        </a:spcAft>
                      </a:pPr>
                      <a:r>
                        <a:rPr lang="en-US" sz="2000">
                          <a:effectLst/>
                          <a:latin typeface="Josefin Sans Regular"/>
                        </a:rPr>
                        <a:t>Machine Learning</a:t>
                      </a:r>
                    </a:p>
                    <a:p>
                      <a:pPr fontAlgn="t"/>
                      <a:br>
                        <a:rPr lang="en-US">
                          <a:effectLst/>
                        </a:rPr>
                      </a:br>
                      <a:endParaRPr lang="en-US" sz="2000">
                        <a:effectLst/>
                        <a:latin typeface="Josefin Sans Regular"/>
                      </a:endParaRPr>
                    </a:p>
                  </a:txBody>
                  <a:tcPr marL="68580" marR="68580"/>
                </a:tc>
                <a:tc>
                  <a:txBody>
                    <a:bodyPr/>
                    <a:lstStyle/>
                    <a:p>
                      <a:pPr rtl="0" fontAlgn="t">
                        <a:spcBef>
                          <a:spcPts val="0"/>
                        </a:spcBef>
                        <a:spcAft>
                          <a:spcPts val="0"/>
                        </a:spcAft>
                      </a:pPr>
                      <a:r>
                        <a:rPr lang="vi-VN" sz="2000">
                          <a:effectLst/>
                          <a:latin typeface="Josefin Sans Regular"/>
                        </a:rPr>
                        <a:t>Được tích hợp với Microsoft </a:t>
                      </a:r>
                      <a:r>
                        <a:rPr lang="vi-VN" sz="2000" err="1">
                          <a:effectLst/>
                          <a:latin typeface="Josefin Sans Regular"/>
                        </a:rPr>
                        <a:t>Azure</a:t>
                      </a:r>
                      <a:endParaRPr lang="vi-VN" sz="2000">
                        <a:effectLst/>
                        <a:latin typeface="Josefin Sans Regular"/>
                      </a:endParaRPr>
                    </a:p>
                  </a:txBody>
                  <a:tcPr marL="68580" marR="68580"/>
                </a:tc>
                <a:tc>
                  <a:txBody>
                    <a:bodyPr/>
                    <a:lstStyle/>
                    <a:p>
                      <a:pPr rtl="0" fontAlgn="t">
                        <a:spcBef>
                          <a:spcPts val="0"/>
                        </a:spcBef>
                        <a:spcAft>
                          <a:spcPts val="0"/>
                        </a:spcAft>
                      </a:pPr>
                      <a:r>
                        <a:rPr lang="vi-VN" sz="2000">
                          <a:effectLst/>
                          <a:latin typeface="Josefin Sans Regular"/>
                        </a:rPr>
                        <a:t>Khả năng học máy của </a:t>
                      </a:r>
                      <a:r>
                        <a:rPr lang="vi-VN" sz="2000" err="1">
                          <a:effectLst/>
                          <a:latin typeface="Josefin Sans Regular"/>
                        </a:rPr>
                        <a:t>Python</a:t>
                      </a:r>
                      <a:r>
                        <a:rPr lang="vi-VN" sz="2000">
                          <a:effectLst/>
                          <a:latin typeface="Josefin Sans Regular"/>
                        </a:rPr>
                        <a:t> được tích hợp sẵn trong </a:t>
                      </a:r>
                      <a:r>
                        <a:rPr lang="vi-VN" sz="2000" err="1">
                          <a:effectLst/>
                          <a:latin typeface="Josefin Sans Regular"/>
                        </a:rPr>
                        <a:t>Tableau</a:t>
                      </a:r>
                      <a:endParaRPr lang="vi-VN" sz="2000">
                        <a:effectLst/>
                        <a:latin typeface="Josefin Sans Regular"/>
                      </a:endParaRPr>
                    </a:p>
                  </a:txBody>
                  <a:tcPr marL="68580" marR="68580"/>
                </a:tc>
                <a:extLst>
                  <a:ext uri="{0D108BD9-81ED-4DB2-BD59-A6C34878D82A}">
                    <a16:rowId xmlns:a16="http://schemas.microsoft.com/office/drawing/2014/main" val="3643952835"/>
                  </a:ext>
                </a:extLst>
              </a:tr>
              <a:tr h="1080121">
                <a:tc>
                  <a:txBody>
                    <a:bodyPr/>
                    <a:lstStyle/>
                    <a:p>
                      <a:pPr rtl="0" fontAlgn="t">
                        <a:spcBef>
                          <a:spcPts val="0"/>
                        </a:spcBef>
                        <a:spcAft>
                          <a:spcPts val="0"/>
                        </a:spcAft>
                      </a:pPr>
                      <a:r>
                        <a:rPr lang="en-US" sz="2000">
                          <a:effectLst/>
                          <a:latin typeface="Josefin Sans Regular"/>
                        </a:rPr>
                        <a:t>Hiệu </a:t>
                      </a:r>
                      <a:r>
                        <a:rPr lang="en-US" sz="2000" err="1">
                          <a:effectLst/>
                          <a:latin typeface="Josefin Sans Regular"/>
                        </a:rPr>
                        <a:t>suất</a:t>
                      </a:r>
                      <a:endParaRPr lang="en-US" sz="2000">
                        <a:effectLst/>
                        <a:latin typeface="Josefin Sans Regular"/>
                      </a:endParaRPr>
                    </a:p>
                    <a:p>
                      <a:pPr fontAlgn="t"/>
                      <a:br>
                        <a:rPr lang="en-US">
                          <a:effectLst/>
                        </a:rPr>
                      </a:br>
                      <a:endParaRPr lang="en-US" sz="2000">
                        <a:effectLst/>
                        <a:latin typeface="Josefin Sans Regular"/>
                      </a:endParaRPr>
                    </a:p>
                  </a:txBody>
                  <a:tcPr marL="68580" marR="68580"/>
                </a:tc>
                <a:tc>
                  <a:txBody>
                    <a:bodyPr/>
                    <a:lstStyle/>
                    <a:p>
                      <a:pPr rtl="0" fontAlgn="t">
                        <a:spcBef>
                          <a:spcPts val="0"/>
                        </a:spcBef>
                        <a:spcAft>
                          <a:spcPts val="0"/>
                        </a:spcAft>
                      </a:pPr>
                      <a:r>
                        <a:rPr lang="vi-VN" sz="2000">
                          <a:effectLst/>
                          <a:latin typeface="Josefin Sans Regular"/>
                        </a:rPr>
                        <a:t>Có thể xử lý một khối lượng dữ liệu giới hạn</a:t>
                      </a:r>
                    </a:p>
                  </a:txBody>
                  <a:tcPr marL="68580" marR="68580"/>
                </a:tc>
                <a:tc>
                  <a:txBody>
                    <a:bodyPr/>
                    <a:lstStyle/>
                    <a:p>
                      <a:pPr rtl="0" fontAlgn="t">
                        <a:spcBef>
                          <a:spcPts val="0"/>
                        </a:spcBef>
                        <a:spcAft>
                          <a:spcPts val="0"/>
                        </a:spcAft>
                      </a:pPr>
                      <a:r>
                        <a:rPr lang="vi-VN" sz="2000">
                          <a:effectLst/>
                          <a:latin typeface="Josefin Sans Regular"/>
                        </a:rPr>
                        <a:t>Có thể xử lý một khối lượng dữ liệu khổng lồ với hiệu suất tốt hơn hẳn.</a:t>
                      </a:r>
                    </a:p>
                  </a:txBody>
                  <a:tcPr marL="68580" marR="68580"/>
                </a:tc>
                <a:extLst>
                  <a:ext uri="{0D108BD9-81ED-4DB2-BD59-A6C34878D82A}">
                    <a16:rowId xmlns:a16="http://schemas.microsoft.com/office/drawing/2014/main" val="2478621493"/>
                  </a:ext>
                </a:extLst>
              </a:tr>
              <a:tr h="1411125">
                <a:tc>
                  <a:txBody>
                    <a:bodyPr/>
                    <a:lstStyle/>
                    <a:p>
                      <a:pPr rtl="0" fontAlgn="t">
                        <a:spcBef>
                          <a:spcPts val="0"/>
                        </a:spcBef>
                        <a:spcAft>
                          <a:spcPts val="0"/>
                        </a:spcAft>
                      </a:pPr>
                      <a:r>
                        <a:rPr lang="en-US" sz="2000">
                          <a:effectLst/>
                          <a:latin typeface="Josefin Sans Regular"/>
                        </a:rPr>
                        <a:t>Giá </a:t>
                      </a:r>
                      <a:endParaRPr lang="en-US" sz="2000" err="1">
                        <a:effectLst/>
                        <a:latin typeface="Josefin Sans Regular"/>
                      </a:endParaRPr>
                    </a:p>
                  </a:txBody>
                  <a:tcPr marL="68580" marR="68580"/>
                </a:tc>
                <a:tc>
                  <a:txBody>
                    <a:bodyPr/>
                    <a:lstStyle/>
                    <a:p>
                      <a:pPr rtl="0" fontAlgn="t">
                        <a:spcBef>
                          <a:spcPts val="0"/>
                        </a:spcBef>
                        <a:spcAft>
                          <a:spcPts val="0"/>
                        </a:spcAft>
                      </a:pPr>
                      <a:r>
                        <a:rPr lang="vi-VN" sz="2000" err="1">
                          <a:effectLst/>
                          <a:latin typeface="Josefin Sans Regular"/>
                        </a:rPr>
                        <a:t>Power</a:t>
                      </a:r>
                      <a:r>
                        <a:rPr lang="vi-VN" sz="2000">
                          <a:effectLst/>
                          <a:latin typeface="Josefin Sans Regular"/>
                        </a:rPr>
                        <a:t> BI </a:t>
                      </a:r>
                      <a:r>
                        <a:rPr lang="vi-VN" sz="2000" err="1">
                          <a:effectLst/>
                          <a:latin typeface="Josefin Sans Regular"/>
                        </a:rPr>
                        <a:t>Desktop</a:t>
                      </a:r>
                      <a:r>
                        <a:rPr lang="vi-VN" sz="2000">
                          <a:effectLst/>
                          <a:latin typeface="Josefin Sans Regular"/>
                        </a:rPr>
                        <a:t> được hỗ trợ miễn phí.</a:t>
                      </a:r>
                    </a:p>
                    <a:p>
                      <a:pPr rtl="0" fontAlgn="t">
                        <a:spcBef>
                          <a:spcPts val="0"/>
                        </a:spcBef>
                        <a:spcAft>
                          <a:spcPts val="0"/>
                        </a:spcAft>
                      </a:pPr>
                      <a:r>
                        <a:rPr lang="vi-VN" sz="2000">
                          <a:effectLst/>
                          <a:latin typeface="Josefin Sans Regular"/>
                        </a:rPr>
                        <a:t>Các gói dịch vụ rẻ hơn </a:t>
                      </a:r>
                      <a:r>
                        <a:rPr lang="vi-VN" sz="2000" err="1">
                          <a:effectLst/>
                          <a:latin typeface="Josefin Sans Regular"/>
                        </a:rPr>
                        <a:t>Tableau</a:t>
                      </a:r>
                      <a:r>
                        <a:rPr lang="vi-VN" sz="2000">
                          <a:effectLst/>
                          <a:latin typeface="Josefin Sans Regular"/>
                        </a:rPr>
                        <a:t>.</a:t>
                      </a:r>
                    </a:p>
                    <a:p>
                      <a:pPr fontAlgn="t"/>
                      <a:br>
                        <a:rPr lang="vi-VN">
                          <a:effectLst/>
                        </a:rPr>
                      </a:br>
                      <a:endParaRPr lang="vi-VN" sz="2000">
                        <a:effectLst/>
                        <a:latin typeface="Josefin Sans Regular"/>
                      </a:endParaRPr>
                    </a:p>
                  </a:txBody>
                  <a:tcPr marL="68580" marR="68580"/>
                </a:tc>
                <a:tc>
                  <a:txBody>
                    <a:bodyPr/>
                    <a:lstStyle/>
                    <a:p>
                      <a:pPr rtl="0" fontAlgn="t">
                        <a:spcBef>
                          <a:spcPts val="0"/>
                        </a:spcBef>
                        <a:spcAft>
                          <a:spcPts val="0"/>
                        </a:spcAft>
                      </a:pPr>
                      <a:r>
                        <a:rPr lang="vi-VN" sz="2000">
                          <a:effectLst/>
                          <a:latin typeface="Josefin Sans Regular"/>
                        </a:rPr>
                        <a:t>Giá thành cho các sản phẩm và dịch vụ của </a:t>
                      </a:r>
                      <a:r>
                        <a:rPr lang="vi-VN" sz="2000" err="1">
                          <a:effectLst/>
                          <a:latin typeface="Josefin Sans Regular"/>
                        </a:rPr>
                        <a:t>Tableau</a:t>
                      </a:r>
                      <a:r>
                        <a:rPr lang="vi-VN" sz="2000">
                          <a:effectLst/>
                          <a:latin typeface="Josefin Sans Regular"/>
                        </a:rPr>
                        <a:t> cao hơn </a:t>
                      </a:r>
                      <a:r>
                        <a:rPr lang="vi-VN" sz="2000" err="1">
                          <a:effectLst/>
                          <a:latin typeface="Josefin Sans Regular"/>
                        </a:rPr>
                        <a:t>Power</a:t>
                      </a:r>
                      <a:r>
                        <a:rPr lang="vi-VN" sz="2000">
                          <a:effectLst/>
                          <a:latin typeface="Josefin Sans Regular"/>
                        </a:rPr>
                        <a:t> BI.</a:t>
                      </a:r>
                    </a:p>
                  </a:txBody>
                  <a:tcPr marL="68580" marR="68580"/>
                </a:tc>
                <a:extLst>
                  <a:ext uri="{0D108BD9-81ED-4DB2-BD59-A6C34878D82A}">
                    <a16:rowId xmlns:a16="http://schemas.microsoft.com/office/drawing/2014/main" val="314656230"/>
                  </a:ext>
                </a:extLst>
              </a:tr>
            </a:tbl>
          </a:graphicData>
        </a:graphic>
      </p:graphicFrame>
    </p:spTree>
    <p:extLst>
      <p:ext uri="{BB962C8B-B14F-4D97-AF65-F5344CB8AC3E}">
        <p14:creationId xmlns:p14="http://schemas.microsoft.com/office/powerpoint/2010/main" val="165013906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1637" y="0"/>
            <a:ext cx="14944725" cy="10287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2496" y="0"/>
            <a:ext cx="14923008" cy="10287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D47F806-BEA4-C2E0-B5F7-A9263E82F60B}"/>
              </a:ext>
            </a:extLst>
          </p:cNvPr>
          <p:cNvSpPr txBox="1"/>
          <p:nvPr/>
        </p:nvSpPr>
        <p:spPr>
          <a:xfrm>
            <a:off x="2286004" y="2999422"/>
            <a:ext cx="13716000" cy="414604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8000" kern="1200">
                <a:solidFill>
                  <a:srgbClr val="002060"/>
                </a:solidFill>
                <a:latin typeface="Josefin Sans Regular"/>
                <a:ea typeface="+mj-ea"/>
                <a:cs typeface="+mj-cs"/>
              </a:rPr>
              <a:t>Power BI vs QlikView</a:t>
            </a:r>
            <a:r>
              <a:rPr lang="en-US" sz="10800" kern="1200">
                <a:latin typeface="+mj-lt"/>
                <a:ea typeface="+mj-ea"/>
                <a:cs typeface="+mj-cs"/>
              </a:rPr>
              <a:t> </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77840" y="8287179"/>
            <a:ext cx="7132320" cy="411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33529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6446955" y="3537"/>
            <a:ext cx="2814980" cy="2649013"/>
            <a:chOff x="-648769" y="2358"/>
            <a:chExt cx="1876653" cy="1766008"/>
          </a:xfrm>
        </p:grpSpPr>
        <p:sp>
          <p:nvSpPr>
            <p:cNvPr id="15" name="Freeform: Shape 14">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05794" y="9050499"/>
            <a:ext cx="968052" cy="96805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5154" y="8581662"/>
            <a:ext cx="3392947" cy="1705336"/>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B36C497-B7B7-C802-DB8D-239A7B040FE2}"/>
              </a:ext>
            </a:extLst>
          </p:cNvPr>
          <p:cNvSpPr txBox="1"/>
          <p:nvPr/>
        </p:nvSpPr>
        <p:spPr>
          <a:xfrm>
            <a:off x="4070257" y="965200"/>
            <a:ext cx="10211900" cy="14583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41248">
              <a:spcAft>
                <a:spcPts val="600"/>
              </a:spcAft>
            </a:pPr>
            <a:r>
              <a:rPr lang="en-US" sz="7360" kern="1200">
                <a:solidFill>
                  <a:srgbClr val="002060"/>
                </a:solidFill>
                <a:latin typeface="Josefin Sans Regular"/>
                <a:ea typeface="+mn-lt"/>
                <a:cs typeface="+mn-lt"/>
              </a:rPr>
              <a:t>Power BI vs QlikView</a:t>
            </a:r>
            <a:r>
              <a:rPr lang="en-US" sz="8832" kern="1200">
                <a:solidFill>
                  <a:schemeClr val="tx1"/>
                </a:solidFill>
                <a:latin typeface="Josefin Sans Regular"/>
                <a:ea typeface="+mn-ea"/>
                <a:cs typeface="Calibri"/>
              </a:rPr>
              <a:t> </a:t>
            </a:r>
            <a:endParaRPr lang="en-US">
              <a:latin typeface="Josefin Sans Regular"/>
            </a:endParaRPr>
          </a:p>
        </p:txBody>
      </p:sp>
      <p:sp>
        <p:nvSpPr>
          <p:cNvPr id="3" name="TextBox 2">
            <a:extLst>
              <a:ext uri="{FF2B5EF4-FFF2-40B4-BE49-F238E27FC236}">
                <a16:creationId xmlns:a16="http://schemas.microsoft.com/office/drawing/2014/main" id="{992EE88D-9B54-9E21-177D-1A8094E96486}"/>
              </a:ext>
            </a:extLst>
          </p:cNvPr>
          <p:cNvSpPr txBox="1"/>
          <p:nvPr/>
        </p:nvSpPr>
        <p:spPr>
          <a:xfrm>
            <a:off x="2724671" y="2638088"/>
            <a:ext cx="7642561" cy="5575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41248">
              <a:spcAft>
                <a:spcPts val="600"/>
              </a:spcAft>
            </a:pPr>
            <a:r>
              <a:rPr lang="vi-VN" sz="3036" kern="1200">
                <a:solidFill>
                  <a:srgbClr val="31356E"/>
                </a:solidFill>
                <a:latin typeface="Arial"/>
                <a:ea typeface="+mn-ea"/>
                <a:cs typeface="Arial"/>
              </a:rPr>
              <a:t>Giới thiệu về </a:t>
            </a:r>
            <a:r>
              <a:rPr lang="vi-VN" sz="3036" kern="1200" err="1">
                <a:solidFill>
                  <a:srgbClr val="31356E"/>
                </a:solidFill>
                <a:latin typeface="Arial"/>
                <a:ea typeface="+mn-ea"/>
                <a:cs typeface="Arial"/>
              </a:rPr>
              <a:t>QlikView</a:t>
            </a:r>
            <a:endParaRPr lang="en-US" err="1"/>
          </a:p>
        </p:txBody>
      </p:sp>
      <p:sp>
        <p:nvSpPr>
          <p:cNvPr id="4" name="TextBox 3">
            <a:extLst>
              <a:ext uri="{FF2B5EF4-FFF2-40B4-BE49-F238E27FC236}">
                <a16:creationId xmlns:a16="http://schemas.microsoft.com/office/drawing/2014/main" id="{178CB23A-BF5C-8B14-9680-07655AA94D16}"/>
              </a:ext>
            </a:extLst>
          </p:cNvPr>
          <p:cNvSpPr txBox="1"/>
          <p:nvPr/>
        </p:nvSpPr>
        <p:spPr>
          <a:xfrm>
            <a:off x="2822863" y="3554542"/>
            <a:ext cx="9164526" cy="26592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41248">
              <a:spcAft>
                <a:spcPts val="600"/>
              </a:spcAft>
            </a:pPr>
            <a:r>
              <a:rPr lang="en-US" sz="3312" kern="1200">
                <a:solidFill>
                  <a:schemeClr val="tx1"/>
                </a:solidFill>
                <a:latin typeface="Josefin Sans Regular"/>
                <a:ea typeface="+mn-ea"/>
                <a:cs typeface="Calibri"/>
              </a:rPr>
              <a:t>QlikView </a:t>
            </a:r>
            <a:r>
              <a:rPr lang="en-US" sz="3312" kern="1200" err="1">
                <a:solidFill>
                  <a:schemeClr val="tx1"/>
                </a:solidFill>
                <a:latin typeface="Josefin Sans Regular"/>
                <a:ea typeface="+mn-ea"/>
                <a:cs typeface="Calibri"/>
              </a:rPr>
              <a:t>cung</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cấp</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tính</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năng</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lưu</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trữ</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trong</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bộ</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nhớ</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giúp</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thu</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thập</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tích</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hợp</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và</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xử</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lý</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dữ</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liệu</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rất</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nhanh</a:t>
            </a:r>
            <a:r>
              <a:rPr lang="en-US" sz="3312" kern="1200">
                <a:solidFill>
                  <a:schemeClr val="tx1"/>
                </a:solidFill>
                <a:latin typeface="Josefin Sans Regular"/>
                <a:ea typeface="+mn-ea"/>
                <a:cs typeface="Calibri"/>
              </a:rPr>
              <a:t>. Các </a:t>
            </a:r>
            <a:r>
              <a:rPr lang="en-US" sz="3312" kern="1200" err="1">
                <a:solidFill>
                  <a:schemeClr val="tx1"/>
                </a:solidFill>
                <a:latin typeface="Josefin Sans Regular"/>
                <a:ea typeface="+mn-ea"/>
                <a:cs typeface="Calibri"/>
              </a:rPr>
              <a:t>báo</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cáo</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được</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tạo</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bằng</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các</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công</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cụ</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trực</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quan</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và</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mối</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quan</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hệ</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giữa</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dữ</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liệu</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được</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lấy</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tự</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động</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bởi</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phần</a:t>
            </a:r>
            <a:r>
              <a:rPr lang="en-US" sz="3312" kern="1200">
                <a:solidFill>
                  <a:schemeClr val="tx1"/>
                </a:solidFill>
                <a:latin typeface="Josefin Sans Regular"/>
                <a:ea typeface="+mn-ea"/>
                <a:cs typeface="Calibri"/>
              </a:rPr>
              <a:t> </a:t>
            </a:r>
            <a:r>
              <a:rPr lang="en-US" sz="3312" kern="1200" err="1">
                <a:solidFill>
                  <a:schemeClr val="tx1"/>
                </a:solidFill>
                <a:latin typeface="Josefin Sans Regular"/>
                <a:ea typeface="+mn-ea"/>
                <a:cs typeface="Calibri"/>
              </a:rPr>
              <a:t>mềm</a:t>
            </a:r>
            <a:r>
              <a:rPr lang="en-US" sz="3312" kern="1200">
                <a:solidFill>
                  <a:schemeClr val="tx1"/>
                </a:solidFill>
                <a:latin typeface="Josefin Sans Regular"/>
                <a:ea typeface="+mn-ea"/>
                <a:cs typeface="Calibri"/>
              </a:rPr>
              <a:t> QlikView</a:t>
            </a:r>
            <a:r>
              <a:rPr lang="en-US" sz="1012" kern="1200">
                <a:solidFill>
                  <a:schemeClr val="tx1"/>
                </a:solidFill>
                <a:latin typeface="+mn-lt"/>
                <a:ea typeface="+mn-ea"/>
                <a:cs typeface="Calibri"/>
              </a:rPr>
              <a:t>.</a:t>
            </a:r>
            <a:endParaRPr lang="en-US"/>
          </a:p>
        </p:txBody>
      </p:sp>
      <p:sp>
        <p:nvSpPr>
          <p:cNvPr id="5" name="TextBox 4">
            <a:extLst>
              <a:ext uri="{FF2B5EF4-FFF2-40B4-BE49-F238E27FC236}">
                <a16:creationId xmlns:a16="http://schemas.microsoft.com/office/drawing/2014/main" id="{D321899C-E1DD-6308-A7DE-FD5CA959F05E}"/>
              </a:ext>
            </a:extLst>
          </p:cNvPr>
          <p:cNvSpPr txBox="1"/>
          <p:nvPr/>
        </p:nvSpPr>
        <p:spPr>
          <a:xfrm>
            <a:off x="2819175" y="6405165"/>
            <a:ext cx="10524094" cy="33025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41248">
              <a:spcAft>
                <a:spcPts val="600"/>
              </a:spcAft>
            </a:pPr>
            <a:r>
              <a:rPr lang="en-US" sz="3300" i="1" kern="1200" err="1">
                <a:latin typeface="Josefin Sans Regular"/>
                <a:ea typeface="+mn-ea"/>
                <a:cs typeface="Calibri"/>
              </a:rPr>
              <a:t>Một</a:t>
            </a:r>
            <a:r>
              <a:rPr lang="en-US" sz="3300" i="1" kern="1200">
                <a:latin typeface="Josefin Sans Regular"/>
                <a:ea typeface="+mn-ea"/>
                <a:cs typeface="Calibri"/>
              </a:rPr>
              <a:t> </a:t>
            </a:r>
            <a:r>
              <a:rPr lang="en-US" sz="3300" i="1" kern="1200" err="1">
                <a:latin typeface="Josefin Sans Regular"/>
                <a:ea typeface="+mn-ea"/>
                <a:cs typeface="Calibri"/>
              </a:rPr>
              <a:t>số</a:t>
            </a:r>
            <a:r>
              <a:rPr lang="en-US" sz="3300" i="1" kern="1200">
                <a:latin typeface="Josefin Sans Regular"/>
                <a:ea typeface="+mn-ea"/>
                <a:cs typeface="Calibri"/>
              </a:rPr>
              <a:t> </a:t>
            </a:r>
            <a:r>
              <a:rPr lang="en-US" sz="3300" i="1" kern="1200" err="1">
                <a:latin typeface="Josefin Sans Regular"/>
                <a:ea typeface="+mn-ea"/>
                <a:cs typeface="Calibri"/>
              </a:rPr>
              <a:t>tính</a:t>
            </a:r>
            <a:r>
              <a:rPr lang="en-US" sz="3300" i="1" kern="1200">
                <a:latin typeface="Josefin Sans Regular"/>
                <a:ea typeface="+mn-ea"/>
                <a:cs typeface="Calibri"/>
              </a:rPr>
              <a:t> </a:t>
            </a:r>
            <a:r>
              <a:rPr lang="en-US" sz="3300" i="1" kern="1200" err="1">
                <a:latin typeface="Josefin Sans Regular"/>
                <a:ea typeface="+mn-ea"/>
                <a:cs typeface="Calibri"/>
              </a:rPr>
              <a:t>năng</a:t>
            </a:r>
            <a:r>
              <a:rPr lang="en-US" sz="3300" i="1" kern="1200">
                <a:latin typeface="Josefin Sans Regular"/>
                <a:ea typeface="+mn-ea"/>
                <a:cs typeface="Calibri"/>
              </a:rPr>
              <a:t> </a:t>
            </a:r>
            <a:r>
              <a:rPr lang="en-US" sz="3300" i="1" kern="1200" err="1">
                <a:latin typeface="Josefin Sans Regular"/>
                <a:ea typeface="+mn-ea"/>
                <a:cs typeface="Calibri"/>
              </a:rPr>
              <a:t>của</a:t>
            </a:r>
            <a:r>
              <a:rPr lang="en-US" sz="3300" i="1" kern="1200">
                <a:latin typeface="Josefin Sans Regular"/>
                <a:ea typeface="+mn-ea"/>
                <a:cs typeface="Calibri"/>
              </a:rPr>
              <a:t> QlikView</a:t>
            </a:r>
          </a:p>
          <a:p>
            <a:pPr marL="262890" indent="-262890" defTabSz="841248">
              <a:spcAft>
                <a:spcPts val="600"/>
              </a:spcAft>
              <a:buFont typeface="Arial"/>
              <a:buChar char="•"/>
            </a:pPr>
            <a:r>
              <a:rPr lang="en-US" sz="3300" kern="1200" err="1">
                <a:latin typeface="Josefin Sans Regular"/>
                <a:ea typeface="+mn-ea"/>
                <a:cs typeface="Calibri"/>
              </a:rPr>
              <a:t>Khám</a:t>
            </a:r>
            <a:r>
              <a:rPr lang="en-US" sz="3300" kern="1200">
                <a:latin typeface="Josefin Sans Regular"/>
                <a:ea typeface="+mn-ea"/>
                <a:cs typeface="Calibri"/>
              </a:rPr>
              <a:t> </a:t>
            </a:r>
            <a:r>
              <a:rPr lang="en-US" sz="3300" kern="1200" err="1">
                <a:latin typeface="Josefin Sans Regular"/>
                <a:ea typeface="+mn-ea"/>
                <a:cs typeface="Calibri"/>
              </a:rPr>
              <a:t>phá</a:t>
            </a:r>
            <a:r>
              <a:rPr lang="en-US" sz="3300" kern="1200">
                <a:latin typeface="Josefin Sans Regular"/>
                <a:ea typeface="+mn-ea"/>
                <a:cs typeface="Calibri"/>
              </a:rPr>
              <a:t> </a:t>
            </a:r>
            <a:r>
              <a:rPr lang="en-US" sz="3300" kern="1200" err="1">
                <a:latin typeface="Josefin Sans Regular"/>
                <a:ea typeface="+mn-ea"/>
                <a:cs typeface="Calibri"/>
              </a:rPr>
              <a:t>dữ</a:t>
            </a:r>
            <a:r>
              <a:rPr lang="en-US" sz="3300" kern="1200">
                <a:latin typeface="Josefin Sans Regular"/>
                <a:ea typeface="+mn-ea"/>
                <a:cs typeface="Calibri"/>
              </a:rPr>
              <a:t> </a:t>
            </a:r>
            <a:r>
              <a:rPr lang="en-US" sz="3300" kern="1200" err="1">
                <a:latin typeface="Josefin Sans Regular"/>
                <a:ea typeface="+mn-ea"/>
                <a:cs typeface="Calibri"/>
              </a:rPr>
              <a:t>liệu</a:t>
            </a:r>
            <a:r>
              <a:rPr lang="en-US" sz="3300" kern="1200">
                <a:latin typeface="Josefin Sans Regular"/>
                <a:ea typeface="+mn-ea"/>
                <a:cs typeface="Calibri"/>
              </a:rPr>
              <a:t> </a:t>
            </a:r>
            <a:r>
              <a:rPr lang="en-US" sz="3300" kern="1200" err="1">
                <a:latin typeface="Josefin Sans Regular"/>
                <a:ea typeface="+mn-ea"/>
                <a:cs typeface="Calibri"/>
              </a:rPr>
              <a:t>độc</a:t>
            </a:r>
            <a:r>
              <a:rPr lang="en-US" sz="3300" kern="1200">
                <a:latin typeface="Josefin Sans Regular"/>
                <a:ea typeface="+mn-ea"/>
                <a:cs typeface="Calibri"/>
              </a:rPr>
              <a:t> </a:t>
            </a:r>
            <a:r>
              <a:rPr lang="en-US" sz="3300" kern="1200" err="1">
                <a:latin typeface="Josefin Sans Regular"/>
                <a:ea typeface="+mn-ea"/>
                <a:cs typeface="Calibri"/>
              </a:rPr>
              <a:t>đáo</a:t>
            </a:r>
            <a:r>
              <a:rPr lang="en-US" sz="3300" kern="1200">
                <a:latin typeface="Josefin Sans Regular"/>
                <a:ea typeface="+mn-ea"/>
                <a:cs typeface="Calibri"/>
              </a:rPr>
              <a:t> </a:t>
            </a:r>
            <a:r>
              <a:rPr lang="en-US" sz="3300" kern="1200" err="1">
                <a:latin typeface="Josefin Sans Regular"/>
                <a:ea typeface="+mn-ea"/>
                <a:cs typeface="Calibri"/>
              </a:rPr>
              <a:t>và</a:t>
            </a:r>
            <a:r>
              <a:rPr lang="en-US" sz="3300" kern="1200">
                <a:latin typeface="Josefin Sans Regular"/>
                <a:ea typeface="+mn-ea"/>
                <a:cs typeface="Calibri"/>
              </a:rPr>
              <a:t> </a:t>
            </a:r>
            <a:r>
              <a:rPr lang="en-US" sz="3300" kern="1200" err="1">
                <a:latin typeface="Josefin Sans Regular"/>
                <a:ea typeface="+mn-ea"/>
                <a:cs typeface="Calibri"/>
              </a:rPr>
              <a:t>tìm</a:t>
            </a:r>
            <a:r>
              <a:rPr lang="en-US" sz="3300" kern="1200">
                <a:latin typeface="Josefin Sans Regular"/>
                <a:ea typeface="+mn-ea"/>
                <a:cs typeface="Calibri"/>
              </a:rPr>
              <a:t> </a:t>
            </a:r>
            <a:r>
              <a:rPr lang="en-US" sz="3300" kern="1200" err="1">
                <a:latin typeface="Josefin Sans Regular"/>
                <a:ea typeface="+mn-ea"/>
                <a:cs typeface="Calibri"/>
              </a:rPr>
              <a:t>kiếm</a:t>
            </a:r>
            <a:r>
              <a:rPr lang="en-US" sz="3300" kern="1200">
                <a:latin typeface="Josefin Sans Regular"/>
                <a:ea typeface="+mn-ea"/>
                <a:cs typeface="Calibri"/>
              </a:rPr>
              <a:t> </a:t>
            </a:r>
            <a:r>
              <a:rPr lang="en-US" sz="3300" kern="1200" err="1">
                <a:latin typeface="Josefin Sans Regular"/>
                <a:ea typeface="+mn-ea"/>
                <a:cs typeface="Calibri"/>
              </a:rPr>
              <a:t>toàn</a:t>
            </a:r>
            <a:r>
              <a:rPr lang="en-US" sz="3300" kern="1200">
                <a:latin typeface="Josefin Sans Regular"/>
                <a:ea typeface="+mn-ea"/>
                <a:cs typeface="Calibri"/>
              </a:rPr>
              <a:t> </a:t>
            </a:r>
            <a:r>
              <a:rPr lang="en-US" sz="3300" kern="1200" err="1">
                <a:latin typeface="Josefin Sans Regular"/>
                <a:ea typeface="+mn-ea"/>
                <a:cs typeface="Calibri"/>
              </a:rPr>
              <a:t>cầu</a:t>
            </a:r>
            <a:endParaRPr lang="en-US" sz="3300" kern="1200">
              <a:latin typeface="Josefin Sans Regular"/>
              <a:ea typeface="+mn-ea"/>
              <a:cs typeface="Calibri"/>
            </a:endParaRPr>
          </a:p>
          <a:p>
            <a:pPr marL="262890" indent="-262890" defTabSz="841248">
              <a:spcAft>
                <a:spcPts val="600"/>
              </a:spcAft>
              <a:buFont typeface="Arial"/>
              <a:buChar char="•"/>
            </a:pPr>
            <a:r>
              <a:rPr lang="en-US" sz="3300" kern="1200" err="1">
                <a:latin typeface="Josefin Sans Regular"/>
                <a:ea typeface="+mn-ea"/>
                <a:cs typeface="Calibri"/>
              </a:rPr>
              <a:t>Kiểm</a:t>
            </a:r>
            <a:r>
              <a:rPr lang="en-US" sz="3300" kern="1200">
                <a:latin typeface="Josefin Sans Regular"/>
                <a:ea typeface="+mn-ea"/>
                <a:cs typeface="Calibri"/>
              </a:rPr>
              <a:t> </a:t>
            </a:r>
            <a:r>
              <a:rPr lang="en-US" sz="3300" kern="1200" err="1">
                <a:latin typeface="Josefin Sans Regular"/>
                <a:ea typeface="+mn-ea"/>
                <a:cs typeface="Calibri"/>
              </a:rPr>
              <a:t>soát</a:t>
            </a:r>
            <a:r>
              <a:rPr lang="en-US" sz="3300" kern="1200">
                <a:latin typeface="Josefin Sans Regular"/>
                <a:ea typeface="+mn-ea"/>
                <a:cs typeface="Calibri"/>
              </a:rPr>
              <a:t> </a:t>
            </a:r>
            <a:r>
              <a:rPr lang="en-US" sz="3300" kern="1200" err="1">
                <a:latin typeface="Josefin Sans Regular"/>
                <a:ea typeface="+mn-ea"/>
                <a:cs typeface="Calibri"/>
              </a:rPr>
              <a:t>tuyệt</a:t>
            </a:r>
            <a:r>
              <a:rPr lang="en-US" sz="3300" kern="1200">
                <a:latin typeface="Josefin Sans Regular"/>
                <a:ea typeface="+mn-ea"/>
                <a:cs typeface="Calibri"/>
              </a:rPr>
              <a:t> </a:t>
            </a:r>
            <a:r>
              <a:rPr lang="en-US" sz="3300" kern="1200" err="1">
                <a:latin typeface="Josefin Sans Regular"/>
                <a:ea typeface="+mn-ea"/>
                <a:cs typeface="Calibri"/>
              </a:rPr>
              <a:t>đối</a:t>
            </a:r>
            <a:r>
              <a:rPr lang="en-US" sz="3300" kern="1200">
                <a:latin typeface="Josefin Sans Regular"/>
                <a:ea typeface="+mn-ea"/>
                <a:cs typeface="Calibri"/>
              </a:rPr>
              <a:t> </a:t>
            </a:r>
            <a:r>
              <a:rPr lang="en-US" sz="3300" kern="1200" err="1">
                <a:latin typeface="Josefin Sans Regular"/>
                <a:ea typeface="+mn-ea"/>
                <a:cs typeface="Calibri"/>
              </a:rPr>
              <a:t>dữ</a:t>
            </a:r>
            <a:r>
              <a:rPr lang="en-US" sz="3300" kern="1200">
                <a:latin typeface="Josefin Sans Regular"/>
                <a:ea typeface="+mn-ea"/>
                <a:cs typeface="Calibri"/>
              </a:rPr>
              <a:t> </a:t>
            </a:r>
            <a:r>
              <a:rPr lang="en-US" sz="3300" kern="1200" err="1">
                <a:latin typeface="Josefin Sans Regular"/>
                <a:ea typeface="+mn-ea"/>
                <a:cs typeface="Calibri"/>
              </a:rPr>
              <a:t>liệu</a:t>
            </a:r>
            <a:endParaRPr lang="en-US" sz="3300" kern="1200">
              <a:latin typeface="Josefin Sans Regular"/>
              <a:ea typeface="+mn-ea"/>
              <a:cs typeface="Calibri"/>
            </a:endParaRPr>
          </a:p>
          <a:p>
            <a:pPr marL="262890" indent="-262890" defTabSz="841248">
              <a:spcAft>
                <a:spcPts val="600"/>
              </a:spcAft>
              <a:buFont typeface="Arial"/>
              <a:buChar char="•"/>
            </a:pPr>
            <a:r>
              <a:rPr lang="en-US" sz="3300" kern="1200" err="1">
                <a:latin typeface="Josefin Sans Regular"/>
                <a:ea typeface="+mn-ea"/>
                <a:cs typeface="Calibri"/>
              </a:rPr>
              <a:t>Môi</a:t>
            </a:r>
            <a:r>
              <a:rPr lang="en-US" sz="3300" kern="1200">
                <a:latin typeface="Josefin Sans Regular"/>
                <a:ea typeface="+mn-ea"/>
                <a:cs typeface="Calibri"/>
              </a:rPr>
              <a:t> </a:t>
            </a:r>
            <a:r>
              <a:rPr lang="en-US" sz="3300" kern="1200" err="1">
                <a:latin typeface="Josefin Sans Regular"/>
                <a:ea typeface="+mn-ea"/>
                <a:cs typeface="Calibri"/>
              </a:rPr>
              <a:t>trường</a:t>
            </a:r>
            <a:r>
              <a:rPr lang="en-US" sz="3300" kern="1200">
                <a:latin typeface="Josefin Sans Regular"/>
                <a:ea typeface="+mn-ea"/>
                <a:cs typeface="Calibri"/>
              </a:rPr>
              <a:t> </a:t>
            </a:r>
            <a:r>
              <a:rPr lang="en-US" sz="3300" kern="1200" err="1">
                <a:latin typeface="Josefin Sans Regular"/>
                <a:ea typeface="+mn-ea"/>
                <a:cs typeface="Calibri"/>
              </a:rPr>
              <a:t>làm</a:t>
            </a:r>
            <a:r>
              <a:rPr lang="en-US" sz="3300" kern="1200">
                <a:latin typeface="Josefin Sans Regular"/>
                <a:ea typeface="+mn-ea"/>
                <a:cs typeface="Calibri"/>
              </a:rPr>
              <a:t> </a:t>
            </a:r>
            <a:r>
              <a:rPr lang="en-US" sz="3300" kern="1200" err="1">
                <a:latin typeface="Josefin Sans Regular"/>
                <a:ea typeface="+mn-ea"/>
                <a:cs typeface="Calibri"/>
              </a:rPr>
              <a:t>việc</a:t>
            </a:r>
            <a:r>
              <a:rPr lang="en-US" sz="3300" kern="1200">
                <a:latin typeface="Josefin Sans Regular"/>
                <a:ea typeface="+mn-ea"/>
                <a:cs typeface="Calibri"/>
              </a:rPr>
              <a:t> an </a:t>
            </a:r>
            <a:r>
              <a:rPr lang="en-US" sz="3300" kern="1200" err="1">
                <a:latin typeface="Josefin Sans Regular"/>
                <a:ea typeface="+mn-ea"/>
                <a:cs typeface="Calibri"/>
              </a:rPr>
              <a:t>toàn</a:t>
            </a:r>
            <a:endParaRPr lang="en-US" sz="3300" kern="1200">
              <a:latin typeface="Josefin Sans Regular"/>
              <a:ea typeface="+mn-ea"/>
              <a:cs typeface="Calibri"/>
            </a:endParaRPr>
          </a:p>
          <a:p>
            <a:pPr marL="262890" indent="-262890" defTabSz="841248">
              <a:spcAft>
                <a:spcPts val="600"/>
              </a:spcAft>
              <a:buFont typeface="Arial"/>
              <a:buChar char="•"/>
            </a:pPr>
            <a:r>
              <a:rPr lang="en-US" sz="3300" kern="1200" err="1">
                <a:latin typeface="Josefin Sans Regular"/>
                <a:ea typeface="+mn-ea"/>
                <a:cs typeface="Calibri"/>
              </a:rPr>
              <a:t>Tính</a:t>
            </a:r>
            <a:r>
              <a:rPr lang="en-US" sz="3300" kern="1200">
                <a:latin typeface="Josefin Sans Regular"/>
                <a:ea typeface="+mn-ea"/>
                <a:cs typeface="Calibri"/>
              </a:rPr>
              <a:t> </a:t>
            </a:r>
            <a:r>
              <a:rPr lang="en-US" sz="3300" kern="1200" err="1">
                <a:latin typeface="Josefin Sans Regular"/>
                <a:ea typeface="+mn-ea"/>
                <a:cs typeface="Calibri"/>
              </a:rPr>
              <a:t>linh</a:t>
            </a:r>
            <a:r>
              <a:rPr lang="en-US" sz="3300" kern="1200">
                <a:latin typeface="Josefin Sans Regular"/>
                <a:ea typeface="+mn-ea"/>
                <a:cs typeface="Calibri"/>
              </a:rPr>
              <a:t> </a:t>
            </a:r>
            <a:r>
              <a:rPr lang="en-US" sz="3300" kern="1200" err="1">
                <a:latin typeface="Josefin Sans Regular"/>
                <a:ea typeface="+mn-ea"/>
                <a:cs typeface="Calibri"/>
              </a:rPr>
              <a:t>hoạt</a:t>
            </a:r>
            <a:r>
              <a:rPr lang="en-US" sz="3300" kern="1200">
                <a:latin typeface="Josefin Sans Regular"/>
                <a:ea typeface="+mn-ea"/>
                <a:cs typeface="Calibri"/>
              </a:rPr>
              <a:t> </a:t>
            </a:r>
            <a:r>
              <a:rPr lang="en-US" sz="3300" kern="1200" err="1">
                <a:latin typeface="Josefin Sans Regular"/>
                <a:ea typeface="+mn-ea"/>
                <a:cs typeface="Calibri"/>
              </a:rPr>
              <a:t>và</a:t>
            </a:r>
            <a:r>
              <a:rPr lang="en-US" sz="3300" kern="1200">
                <a:latin typeface="Josefin Sans Regular"/>
                <a:ea typeface="+mn-ea"/>
                <a:cs typeface="Calibri"/>
              </a:rPr>
              <a:t> </a:t>
            </a:r>
            <a:r>
              <a:rPr lang="en-US" sz="3300" kern="1200" err="1">
                <a:latin typeface="Josefin Sans Regular"/>
                <a:ea typeface="+mn-ea"/>
                <a:cs typeface="Calibri"/>
              </a:rPr>
              <a:t>tích</a:t>
            </a:r>
            <a:r>
              <a:rPr lang="en-US" sz="3300" kern="1200">
                <a:latin typeface="Josefin Sans Regular"/>
                <a:ea typeface="+mn-ea"/>
                <a:cs typeface="Calibri"/>
              </a:rPr>
              <a:t> </a:t>
            </a:r>
            <a:r>
              <a:rPr lang="en-US" sz="3300" kern="1200" err="1">
                <a:latin typeface="Josefin Sans Regular"/>
                <a:ea typeface="+mn-ea"/>
                <a:cs typeface="Calibri"/>
              </a:rPr>
              <a:t>hợp</a:t>
            </a:r>
            <a:endParaRPr lang="en-US" sz="3300" kern="1200">
              <a:latin typeface="Josefin Sans Regular"/>
              <a:ea typeface="+mn-ea"/>
              <a:cs typeface="+mn-cs"/>
            </a:endParaRPr>
          </a:p>
          <a:p>
            <a:pPr algn="l">
              <a:spcAft>
                <a:spcPts val="600"/>
              </a:spcAft>
            </a:pPr>
            <a:endParaRPr lang="en-US">
              <a:latin typeface="Calibri"/>
              <a:cs typeface="Calibri"/>
            </a:endParaRPr>
          </a:p>
        </p:txBody>
      </p:sp>
      <p:pic>
        <p:nvPicPr>
          <p:cNvPr id="6" name="Picture 6" descr="Icon&#10;&#10;Description automatically generated">
            <a:extLst>
              <a:ext uri="{FF2B5EF4-FFF2-40B4-BE49-F238E27FC236}">
                <a16:creationId xmlns:a16="http://schemas.microsoft.com/office/drawing/2014/main" id="{B7D3B1B2-7513-BBAA-F942-B03CFB02FA79}"/>
              </a:ext>
            </a:extLst>
          </p:cNvPr>
          <p:cNvPicPr>
            <a:picLocks noChangeAspect="1"/>
          </p:cNvPicPr>
          <p:nvPr/>
        </p:nvPicPr>
        <p:blipFill>
          <a:blip r:embed="rId2"/>
          <a:stretch>
            <a:fillRect/>
          </a:stretch>
        </p:blipFill>
        <p:spPr>
          <a:xfrm>
            <a:off x="13014716" y="3338434"/>
            <a:ext cx="2548611" cy="2425700"/>
          </a:xfrm>
          <a:prstGeom prst="rect">
            <a:avLst/>
          </a:prstGeom>
        </p:spPr>
      </p:pic>
    </p:spTree>
    <p:extLst>
      <p:ext uri="{BB962C8B-B14F-4D97-AF65-F5344CB8AC3E}">
        <p14:creationId xmlns:p14="http://schemas.microsoft.com/office/powerpoint/2010/main" val="418645603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996CDA7-18B4-A74C-FEDA-C109AD5AF3D4}"/>
              </a:ext>
            </a:extLst>
          </p:cNvPr>
          <p:cNvGraphicFramePr>
            <a:graphicFrameLocks noGrp="1"/>
          </p:cNvGraphicFramePr>
          <p:nvPr>
            <p:extLst>
              <p:ext uri="{D42A27DB-BD31-4B8C-83A1-F6EECF244321}">
                <p14:modId xmlns:p14="http://schemas.microsoft.com/office/powerpoint/2010/main" val="749416561"/>
              </p:ext>
            </p:extLst>
          </p:nvPr>
        </p:nvGraphicFramePr>
        <p:xfrm>
          <a:off x="469726" y="140917"/>
          <a:ext cx="17298899" cy="9586844"/>
        </p:xfrm>
        <a:graphic>
          <a:graphicData uri="http://schemas.openxmlformats.org/drawingml/2006/table">
            <a:tbl>
              <a:tblPr firstRow="1" bandRow="1">
                <a:tableStyleId>{5C22544A-7EE6-4342-B048-85BDC9FD1C3A}</a:tableStyleId>
              </a:tblPr>
              <a:tblGrid>
                <a:gridCol w="5711693">
                  <a:extLst>
                    <a:ext uri="{9D8B030D-6E8A-4147-A177-3AD203B41FA5}">
                      <a16:colId xmlns:a16="http://schemas.microsoft.com/office/drawing/2014/main" val="2146186428"/>
                    </a:ext>
                  </a:extLst>
                </a:gridCol>
                <a:gridCol w="5711693">
                  <a:extLst>
                    <a:ext uri="{9D8B030D-6E8A-4147-A177-3AD203B41FA5}">
                      <a16:colId xmlns:a16="http://schemas.microsoft.com/office/drawing/2014/main" val="503242437"/>
                    </a:ext>
                  </a:extLst>
                </a:gridCol>
                <a:gridCol w="5875513">
                  <a:extLst>
                    <a:ext uri="{9D8B030D-6E8A-4147-A177-3AD203B41FA5}">
                      <a16:colId xmlns:a16="http://schemas.microsoft.com/office/drawing/2014/main" val="522880055"/>
                    </a:ext>
                  </a:extLst>
                </a:gridCol>
              </a:tblGrid>
              <a:tr h="1245944">
                <a:tc>
                  <a:txBody>
                    <a:bodyPr/>
                    <a:lstStyle/>
                    <a:p>
                      <a:pPr lvl="0" rtl="0">
                        <a:spcBef>
                          <a:spcPts val="0"/>
                        </a:spcBef>
                        <a:spcAft>
                          <a:spcPts val="0"/>
                        </a:spcAft>
                        <a:buNone/>
                      </a:pPr>
                      <a:r>
                        <a:rPr lang="vi-VN" sz="2000">
                          <a:effectLst/>
                          <a:latin typeface="Josefin Sans Regular"/>
                        </a:rPr>
                        <a:t>Phương diện so sánh</a:t>
                      </a:r>
                    </a:p>
                  </a:txBody>
                  <a:tcPr marL="68580" marR="68580"/>
                </a:tc>
                <a:tc>
                  <a:txBody>
                    <a:bodyPr/>
                    <a:lstStyle/>
                    <a:p>
                      <a:pPr rtl="0" fontAlgn="t">
                        <a:spcBef>
                          <a:spcPts val="0"/>
                        </a:spcBef>
                        <a:spcAft>
                          <a:spcPts val="0"/>
                        </a:spcAft>
                      </a:pPr>
                      <a:r>
                        <a:rPr lang="en-US" sz="2000">
                          <a:effectLst/>
                          <a:latin typeface="Josefin Sans Regular"/>
                        </a:rPr>
                        <a:t>Power BI</a:t>
                      </a:r>
                    </a:p>
                  </a:txBody>
                  <a:tcPr marL="68580" marR="68580"/>
                </a:tc>
                <a:tc>
                  <a:txBody>
                    <a:bodyPr/>
                    <a:lstStyle/>
                    <a:p>
                      <a:pPr rtl="0" fontAlgn="t">
                        <a:spcBef>
                          <a:spcPts val="0"/>
                        </a:spcBef>
                        <a:spcAft>
                          <a:spcPts val="0"/>
                        </a:spcAft>
                      </a:pPr>
                      <a:r>
                        <a:rPr lang="en-US" sz="2000">
                          <a:effectLst/>
                          <a:latin typeface="Josefin Sans Regular"/>
                        </a:rPr>
                        <a:t>QlikView</a:t>
                      </a:r>
                    </a:p>
                    <a:p>
                      <a:pPr fontAlgn="t"/>
                      <a:br>
                        <a:rPr lang="en-US">
                          <a:effectLst/>
                        </a:rPr>
                      </a:br>
                      <a:endParaRPr lang="en-US" sz="2000">
                        <a:effectLst/>
                        <a:latin typeface="Josefin Sans Regular"/>
                      </a:endParaRPr>
                    </a:p>
                  </a:txBody>
                  <a:tcPr marL="68580" marR="68580"/>
                </a:tc>
                <a:extLst>
                  <a:ext uri="{0D108BD9-81ED-4DB2-BD59-A6C34878D82A}">
                    <a16:rowId xmlns:a16="http://schemas.microsoft.com/office/drawing/2014/main" val="1697661096"/>
                  </a:ext>
                </a:extLst>
              </a:tr>
              <a:tr h="1245944">
                <a:tc>
                  <a:txBody>
                    <a:bodyPr/>
                    <a:lstStyle/>
                    <a:p>
                      <a:pPr rtl="0" fontAlgn="t">
                        <a:spcBef>
                          <a:spcPts val="0"/>
                        </a:spcBef>
                        <a:spcAft>
                          <a:spcPts val="0"/>
                        </a:spcAft>
                      </a:pPr>
                      <a:r>
                        <a:rPr lang="en-US" sz="2000" err="1">
                          <a:effectLst/>
                          <a:latin typeface="Josefin Sans Regular"/>
                        </a:rPr>
                        <a:t>Truy</a:t>
                      </a:r>
                      <a:r>
                        <a:rPr lang="en-US" sz="2000">
                          <a:effectLst/>
                          <a:latin typeface="Josefin Sans Regular"/>
                        </a:rPr>
                        <a:t> </a:t>
                      </a:r>
                      <a:r>
                        <a:rPr lang="en-US" sz="2000" err="1">
                          <a:effectLst/>
                          <a:latin typeface="Josefin Sans Regular"/>
                        </a:rPr>
                        <a:t>cập</a:t>
                      </a:r>
                      <a:r>
                        <a:rPr lang="en-US" sz="2000">
                          <a:effectLst/>
                          <a:latin typeface="Josefin Sans Regular"/>
                        </a:rPr>
                        <a:t> </a:t>
                      </a:r>
                      <a:r>
                        <a:rPr lang="en-US" sz="2000" err="1">
                          <a:effectLst/>
                          <a:latin typeface="Josefin Sans Regular"/>
                        </a:rPr>
                        <a:t>dữ</a:t>
                      </a:r>
                      <a:r>
                        <a:rPr lang="en-US" sz="2000">
                          <a:effectLst/>
                          <a:latin typeface="Josefin Sans Regular"/>
                        </a:rPr>
                        <a:t> </a:t>
                      </a:r>
                      <a:r>
                        <a:rPr lang="en-US" sz="2000" err="1">
                          <a:effectLst/>
                          <a:latin typeface="Josefin Sans Regular"/>
                        </a:rPr>
                        <a:t>liệu</a:t>
                      </a:r>
                      <a:endParaRPr lang="en-US" sz="2000">
                        <a:effectLst/>
                        <a:latin typeface="Josefin Sans Regular"/>
                      </a:endParaRPr>
                    </a:p>
                    <a:p>
                      <a:pPr fontAlgn="t"/>
                      <a:br>
                        <a:rPr lang="en-US">
                          <a:effectLst/>
                        </a:rPr>
                      </a:br>
                      <a:endParaRPr lang="en-US" sz="2000">
                        <a:effectLst/>
                        <a:latin typeface="Josefin Sans Regular"/>
                      </a:endParaRPr>
                    </a:p>
                  </a:txBody>
                  <a:tcPr marL="68580" marR="68580"/>
                </a:tc>
                <a:tc>
                  <a:txBody>
                    <a:bodyPr/>
                    <a:lstStyle/>
                    <a:p>
                      <a:pPr rtl="0" fontAlgn="t">
                        <a:spcBef>
                          <a:spcPts val="0"/>
                        </a:spcBef>
                        <a:spcAft>
                          <a:spcPts val="0"/>
                        </a:spcAft>
                      </a:pPr>
                      <a:r>
                        <a:rPr lang="vi-VN" sz="2000">
                          <a:effectLst/>
                          <a:latin typeface="Josefin Sans Regular"/>
                        </a:rPr>
                        <a:t>Kết nối với tất cả các công nghệ của Microsoft và các nền tảng bên ngoài như </a:t>
                      </a:r>
                      <a:r>
                        <a:rPr lang="vi-VN" sz="2000" err="1">
                          <a:effectLst/>
                          <a:latin typeface="Josefin Sans Regular"/>
                        </a:rPr>
                        <a:t>MySQL</a:t>
                      </a:r>
                      <a:r>
                        <a:rPr lang="vi-VN" sz="2000">
                          <a:effectLst/>
                          <a:latin typeface="Josefin Sans Regular"/>
                        </a:rPr>
                        <a:t>, </a:t>
                      </a:r>
                      <a:r>
                        <a:rPr lang="vi-VN" sz="2000" err="1">
                          <a:effectLst/>
                          <a:latin typeface="Josefin Sans Regular"/>
                        </a:rPr>
                        <a:t>Google</a:t>
                      </a:r>
                      <a:r>
                        <a:rPr lang="vi-VN" sz="2000">
                          <a:effectLst/>
                          <a:latin typeface="Josefin Sans Regular"/>
                        </a:rPr>
                        <a:t> </a:t>
                      </a:r>
                      <a:r>
                        <a:rPr lang="vi-VN" sz="2000" err="1">
                          <a:effectLst/>
                          <a:latin typeface="Josefin Sans Regular"/>
                        </a:rPr>
                        <a:t>Analytics</a:t>
                      </a:r>
                      <a:r>
                        <a:rPr lang="vi-VN" sz="2000">
                          <a:effectLst/>
                          <a:latin typeface="Josefin Sans Regular"/>
                        </a:rPr>
                        <a:t>, </a:t>
                      </a:r>
                      <a:r>
                        <a:rPr lang="vi-VN" sz="2000" err="1">
                          <a:effectLst/>
                          <a:latin typeface="Josefin Sans Regular"/>
                        </a:rPr>
                        <a:t>Oracle</a:t>
                      </a:r>
                      <a:r>
                        <a:rPr lang="vi-VN" sz="2000">
                          <a:effectLst/>
                          <a:latin typeface="Josefin Sans Regular"/>
                        </a:rPr>
                        <a:t>, </a:t>
                      </a:r>
                      <a:r>
                        <a:rPr lang="vi-VN" sz="2000" err="1">
                          <a:effectLst/>
                          <a:latin typeface="Josefin Sans Regular"/>
                        </a:rPr>
                        <a:t>Facebook</a:t>
                      </a:r>
                      <a:r>
                        <a:rPr lang="vi-VN" sz="2000">
                          <a:effectLst/>
                          <a:latin typeface="Josefin Sans Regular"/>
                        </a:rPr>
                        <a:t>,</a:t>
                      </a:r>
                    </a:p>
                  </a:txBody>
                  <a:tcPr marL="68580" marR="68580"/>
                </a:tc>
                <a:tc>
                  <a:txBody>
                    <a:bodyPr/>
                    <a:lstStyle/>
                    <a:p>
                      <a:pPr rtl="0" fontAlgn="t">
                        <a:spcBef>
                          <a:spcPts val="0"/>
                        </a:spcBef>
                        <a:spcAft>
                          <a:spcPts val="0"/>
                        </a:spcAft>
                      </a:pPr>
                      <a:r>
                        <a:rPr lang="vi-VN" sz="2000">
                          <a:effectLst/>
                          <a:latin typeface="Josefin Sans Regular"/>
                        </a:rPr>
                        <a:t>Kết nối với các dịch vụ đám mây như </a:t>
                      </a:r>
                      <a:r>
                        <a:rPr lang="vi-VN" sz="2000" err="1">
                          <a:effectLst/>
                          <a:latin typeface="Josefin Sans Regular"/>
                        </a:rPr>
                        <a:t>Azure</a:t>
                      </a:r>
                      <a:r>
                        <a:rPr lang="vi-VN" sz="2000">
                          <a:effectLst/>
                          <a:latin typeface="Josefin Sans Regular"/>
                        </a:rPr>
                        <a:t>, </a:t>
                      </a:r>
                      <a:r>
                        <a:rPr lang="vi-VN" sz="2000" err="1">
                          <a:effectLst/>
                          <a:latin typeface="Josefin Sans Regular"/>
                        </a:rPr>
                        <a:t>Twitter</a:t>
                      </a:r>
                      <a:r>
                        <a:rPr lang="vi-VN" sz="2000">
                          <a:effectLst/>
                          <a:latin typeface="Josefin Sans Regular"/>
                        </a:rPr>
                        <a:t>, MS </a:t>
                      </a:r>
                      <a:r>
                        <a:rPr lang="vi-VN" sz="2000" err="1">
                          <a:effectLst/>
                          <a:latin typeface="Josefin Sans Regular"/>
                        </a:rPr>
                        <a:t>office</a:t>
                      </a:r>
                      <a:r>
                        <a:rPr lang="vi-VN" sz="2000">
                          <a:effectLst/>
                          <a:latin typeface="Josefin Sans Regular"/>
                        </a:rPr>
                        <a:t>, </a:t>
                      </a:r>
                      <a:r>
                        <a:rPr lang="vi-VN" sz="2000" err="1">
                          <a:effectLst/>
                          <a:latin typeface="Josefin Sans Regular"/>
                        </a:rPr>
                        <a:t>Hadoop</a:t>
                      </a:r>
                      <a:r>
                        <a:rPr lang="vi-VN" sz="2000">
                          <a:effectLst/>
                          <a:latin typeface="Josefin Sans Regular"/>
                        </a:rPr>
                        <a:t>, SAP,….</a:t>
                      </a:r>
                    </a:p>
                  </a:txBody>
                  <a:tcPr marL="68580" marR="68580"/>
                </a:tc>
                <a:extLst>
                  <a:ext uri="{0D108BD9-81ED-4DB2-BD59-A6C34878D82A}">
                    <a16:rowId xmlns:a16="http://schemas.microsoft.com/office/drawing/2014/main" val="2345951705"/>
                  </a:ext>
                </a:extLst>
              </a:tr>
              <a:tr h="1747780">
                <a:tc>
                  <a:txBody>
                    <a:bodyPr/>
                    <a:lstStyle/>
                    <a:p>
                      <a:pPr rtl="0" fontAlgn="t">
                        <a:spcBef>
                          <a:spcPts val="0"/>
                        </a:spcBef>
                        <a:spcAft>
                          <a:spcPts val="0"/>
                        </a:spcAft>
                      </a:pPr>
                      <a:r>
                        <a:rPr lang="en-US" sz="2000" err="1">
                          <a:effectLst/>
                          <a:latin typeface="Josefin Sans Regular"/>
                        </a:rPr>
                        <a:t>Phân</a:t>
                      </a:r>
                      <a:r>
                        <a:rPr lang="en-US" sz="2000">
                          <a:effectLst/>
                          <a:latin typeface="Josefin Sans Regular"/>
                        </a:rPr>
                        <a:t> </a:t>
                      </a:r>
                      <a:r>
                        <a:rPr lang="en-US" sz="2000" err="1">
                          <a:effectLst/>
                          <a:latin typeface="Josefin Sans Regular"/>
                        </a:rPr>
                        <a:t>tích</a:t>
                      </a:r>
                      <a:r>
                        <a:rPr lang="en-US" sz="2000">
                          <a:effectLst/>
                          <a:latin typeface="Josefin Sans Regular"/>
                        </a:rPr>
                        <a:t> </a:t>
                      </a:r>
                      <a:r>
                        <a:rPr lang="en-US" sz="2000" err="1">
                          <a:effectLst/>
                          <a:latin typeface="Josefin Sans Regular"/>
                        </a:rPr>
                        <a:t>và</a:t>
                      </a:r>
                      <a:r>
                        <a:rPr lang="en-US" sz="2000">
                          <a:effectLst/>
                          <a:latin typeface="Josefin Sans Regular"/>
                        </a:rPr>
                        <a:t> </a:t>
                      </a:r>
                      <a:r>
                        <a:rPr lang="en-US" sz="2000" err="1">
                          <a:effectLst/>
                          <a:latin typeface="Josefin Sans Regular"/>
                        </a:rPr>
                        <a:t>báo</a:t>
                      </a:r>
                      <a:r>
                        <a:rPr lang="en-US" sz="2000">
                          <a:effectLst/>
                          <a:latin typeface="Josefin Sans Regular"/>
                        </a:rPr>
                        <a:t> </a:t>
                      </a:r>
                      <a:r>
                        <a:rPr lang="en-US" sz="2000" err="1">
                          <a:effectLst/>
                          <a:latin typeface="Josefin Sans Regular"/>
                        </a:rPr>
                        <a:t>cáo</a:t>
                      </a:r>
                      <a:endParaRPr lang="en-US" sz="2000">
                        <a:effectLst/>
                        <a:latin typeface="Josefin Sans Regular"/>
                      </a:endParaRPr>
                    </a:p>
                  </a:txBody>
                  <a:tcPr marL="68580" marR="68580"/>
                </a:tc>
                <a:tc>
                  <a:txBody>
                    <a:bodyPr/>
                    <a:lstStyle/>
                    <a:p>
                      <a:pPr rtl="0" fontAlgn="t">
                        <a:spcBef>
                          <a:spcPts val="0"/>
                        </a:spcBef>
                        <a:spcAft>
                          <a:spcPts val="0"/>
                        </a:spcAft>
                      </a:pPr>
                      <a:r>
                        <a:rPr lang="vi-VN" sz="2000">
                          <a:effectLst/>
                          <a:latin typeface="Josefin Sans Regular"/>
                        </a:rPr>
                        <a:t>Có nhiều tính năng để xây dựng báo cáo theo đa dạng yêu cầu và khả năng mở rộng báo cáo dễ dàng như: truy vấn (</a:t>
                      </a:r>
                      <a:r>
                        <a:rPr lang="vi-VN" sz="2000" err="1">
                          <a:effectLst/>
                          <a:latin typeface="Josefin Sans Regular"/>
                        </a:rPr>
                        <a:t>drill-down</a:t>
                      </a:r>
                      <a:r>
                        <a:rPr lang="vi-VN" sz="2000">
                          <a:effectLst/>
                          <a:latin typeface="Josefin Sans Regular"/>
                        </a:rPr>
                        <a:t>), lọc chéo (</a:t>
                      </a:r>
                      <a:r>
                        <a:rPr lang="vi-VN" sz="2000" err="1">
                          <a:effectLst/>
                          <a:latin typeface="Josefin Sans Regular"/>
                        </a:rPr>
                        <a:t>cross-filtering</a:t>
                      </a:r>
                      <a:r>
                        <a:rPr lang="vi-VN" sz="2000">
                          <a:effectLst/>
                          <a:latin typeface="Josefin Sans Regular"/>
                        </a:rPr>
                        <a:t>), lưu trữ chế độ nhìn dữ liệu (</a:t>
                      </a:r>
                      <a:r>
                        <a:rPr lang="vi-VN" sz="2000" err="1">
                          <a:effectLst/>
                          <a:latin typeface="Josefin Sans Regular"/>
                        </a:rPr>
                        <a:t>bookmark</a:t>
                      </a:r>
                      <a:r>
                        <a:rPr lang="vi-VN" sz="2000">
                          <a:effectLst/>
                          <a:latin typeface="Josefin Sans Regular"/>
                        </a:rPr>
                        <a:t>), …</a:t>
                      </a:r>
                    </a:p>
                  </a:txBody>
                  <a:tcPr marL="68580" marR="68580"/>
                </a:tc>
                <a:tc>
                  <a:txBody>
                    <a:bodyPr/>
                    <a:lstStyle/>
                    <a:p>
                      <a:pPr rtl="0" fontAlgn="t">
                        <a:spcBef>
                          <a:spcPts val="0"/>
                        </a:spcBef>
                        <a:spcAft>
                          <a:spcPts val="0"/>
                        </a:spcAft>
                      </a:pPr>
                      <a:r>
                        <a:rPr lang="vi-VN" sz="2000">
                          <a:effectLst/>
                          <a:latin typeface="Josefin Sans Regular"/>
                        </a:rPr>
                        <a:t>Yếu hơn về các tính năng phân tích và báo cáo so với  </a:t>
                      </a:r>
                      <a:r>
                        <a:rPr lang="vi-VN" sz="2000" err="1">
                          <a:effectLst/>
                          <a:latin typeface="Josefin Sans Regular"/>
                        </a:rPr>
                        <a:t>Power</a:t>
                      </a:r>
                      <a:r>
                        <a:rPr lang="vi-VN" sz="2000">
                          <a:effectLst/>
                          <a:latin typeface="Josefin Sans Regular"/>
                        </a:rPr>
                        <a:t> BI.</a:t>
                      </a:r>
                    </a:p>
                  </a:txBody>
                  <a:tcPr marL="68580" marR="68580"/>
                </a:tc>
                <a:extLst>
                  <a:ext uri="{0D108BD9-81ED-4DB2-BD59-A6C34878D82A}">
                    <a16:rowId xmlns:a16="http://schemas.microsoft.com/office/drawing/2014/main" val="1848796957"/>
                  </a:ext>
                </a:extLst>
              </a:tr>
              <a:tr h="1418992">
                <a:tc>
                  <a:txBody>
                    <a:bodyPr/>
                    <a:lstStyle/>
                    <a:p>
                      <a:pPr rtl="0" fontAlgn="t">
                        <a:spcBef>
                          <a:spcPts val="0"/>
                        </a:spcBef>
                        <a:spcAft>
                          <a:spcPts val="0"/>
                        </a:spcAft>
                      </a:pPr>
                      <a:r>
                        <a:rPr lang="vi-VN" sz="2000">
                          <a:effectLst/>
                          <a:latin typeface="Josefin Sans Regular"/>
                        </a:rPr>
                        <a:t>Người dùng</a:t>
                      </a:r>
                    </a:p>
                    <a:p>
                      <a:pPr fontAlgn="t"/>
                      <a:br>
                        <a:rPr lang="vi-VN">
                          <a:effectLst/>
                        </a:rPr>
                      </a:br>
                      <a:endParaRPr lang="vi-VN" sz="2000">
                        <a:effectLst/>
                        <a:latin typeface="Josefin Sans Regular"/>
                      </a:endParaRPr>
                    </a:p>
                  </a:txBody>
                  <a:tcPr marL="68580" marR="68580"/>
                </a:tc>
                <a:tc>
                  <a:txBody>
                    <a:bodyPr/>
                    <a:lstStyle/>
                    <a:p>
                      <a:pPr rtl="0" fontAlgn="t">
                        <a:spcBef>
                          <a:spcPts val="0"/>
                        </a:spcBef>
                        <a:spcAft>
                          <a:spcPts val="0"/>
                        </a:spcAft>
                      </a:pPr>
                      <a:r>
                        <a:rPr lang="vi-VN" sz="2000">
                          <a:effectLst/>
                          <a:latin typeface="Josefin Sans Regular"/>
                        </a:rPr>
                        <a:t>Nhiều đối tượng (dễ sử dụng)</a:t>
                      </a:r>
                    </a:p>
                  </a:txBody>
                  <a:tcPr marL="68580" marR="68580"/>
                </a:tc>
                <a:tc>
                  <a:txBody>
                    <a:bodyPr/>
                    <a:lstStyle/>
                    <a:p>
                      <a:pPr lvl="0">
                        <a:spcBef>
                          <a:spcPts val="0"/>
                        </a:spcBef>
                        <a:spcAft>
                          <a:spcPts val="0"/>
                        </a:spcAft>
                        <a:buNone/>
                      </a:pPr>
                      <a:r>
                        <a:rPr lang="vi-VN" sz="2000" b="0" i="0" u="none" strike="noStrike" noProof="0">
                          <a:solidFill>
                            <a:srgbClr val="000000"/>
                          </a:solidFill>
                          <a:effectLst/>
                        </a:rPr>
                        <a:t>Được sử dụng hầu hết bởi những người có kiến thức chuyên môn về lập trình dữ liệu vì vậy đại đa số thành viên trong cộng đồng của họ là những người làm chuyên môn và viết lập trình</a:t>
                      </a:r>
                      <a:endParaRPr lang="vi-VN" b="0" i="0" u="none" strike="noStrike" noProof="0">
                        <a:solidFill>
                          <a:srgbClr val="000000"/>
                        </a:solidFill>
                      </a:endParaRPr>
                    </a:p>
                  </a:txBody>
                  <a:tcPr marL="68580" marR="68580"/>
                </a:tc>
                <a:extLst>
                  <a:ext uri="{0D108BD9-81ED-4DB2-BD59-A6C34878D82A}">
                    <a16:rowId xmlns:a16="http://schemas.microsoft.com/office/drawing/2014/main" val="1344788932"/>
                  </a:ext>
                </a:extLst>
              </a:tr>
              <a:tr h="1436296">
                <a:tc>
                  <a:txBody>
                    <a:bodyPr/>
                    <a:lstStyle/>
                    <a:p>
                      <a:pPr rtl="0" fontAlgn="t">
                        <a:spcBef>
                          <a:spcPts val="0"/>
                        </a:spcBef>
                        <a:spcAft>
                          <a:spcPts val="0"/>
                        </a:spcAft>
                      </a:pPr>
                      <a:r>
                        <a:rPr lang="en-US" sz="2000" err="1">
                          <a:effectLst/>
                          <a:latin typeface="Josefin Sans Regular"/>
                        </a:rPr>
                        <a:t>Thiết</a:t>
                      </a:r>
                      <a:r>
                        <a:rPr lang="en-US" sz="2000">
                          <a:effectLst/>
                          <a:latin typeface="Josefin Sans Regular"/>
                        </a:rPr>
                        <a:t> </a:t>
                      </a:r>
                      <a:r>
                        <a:rPr lang="en-US" sz="2000" err="1">
                          <a:effectLst/>
                          <a:latin typeface="Josefin Sans Regular"/>
                        </a:rPr>
                        <a:t>lập</a:t>
                      </a:r>
                      <a:endParaRPr lang="en-US" sz="2000">
                        <a:effectLst/>
                        <a:latin typeface="Josefin Sans Regular"/>
                      </a:endParaRPr>
                    </a:p>
                    <a:p>
                      <a:pPr fontAlgn="t"/>
                      <a:br>
                        <a:rPr lang="en-US">
                          <a:effectLst/>
                        </a:rPr>
                      </a:br>
                      <a:endParaRPr lang="en-US" sz="2000">
                        <a:effectLst/>
                        <a:latin typeface="Josefin Sans Regular"/>
                      </a:endParaRPr>
                    </a:p>
                  </a:txBody>
                  <a:tcPr marL="68580" marR="68580"/>
                </a:tc>
                <a:tc>
                  <a:txBody>
                    <a:bodyPr/>
                    <a:lstStyle/>
                    <a:p>
                      <a:pPr rtl="0" fontAlgn="t">
                        <a:spcBef>
                          <a:spcPts val="0"/>
                        </a:spcBef>
                        <a:spcAft>
                          <a:spcPts val="0"/>
                        </a:spcAft>
                      </a:pPr>
                      <a:r>
                        <a:rPr lang="en-US" sz="2000">
                          <a:effectLst/>
                          <a:latin typeface="Josefin Sans Regular"/>
                        </a:rPr>
                        <a:t>Cloud</a:t>
                      </a:r>
                      <a:br>
                        <a:rPr lang="en-US" sz="2000">
                          <a:effectLst/>
                          <a:latin typeface="Josefin Sans Regular"/>
                        </a:rPr>
                      </a:br>
                      <a:r>
                        <a:rPr lang="en-US" sz="2000">
                          <a:effectLst/>
                          <a:latin typeface="Josefin Sans Regular"/>
                        </a:rPr>
                        <a:t>Desktop Windows</a:t>
                      </a:r>
                      <a:br>
                        <a:rPr lang="en-US" sz="2000">
                          <a:effectLst/>
                          <a:latin typeface="Josefin Sans Regular"/>
                        </a:rPr>
                      </a:br>
                      <a:r>
                        <a:rPr lang="en-US" sz="2000">
                          <a:effectLst/>
                          <a:latin typeface="Josefin Sans Regular"/>
                        </a:rPr>
                        <a:t>Mobile Android</a:t>
                      </a:r>
                    </a:p>
                  </a:txBody>
                  <a:tcPr marL="68580" marR="68580"/>
                </a:tc>
                <a:tc>
                  <a:txBody>
                    <a:bodyPr/>
                    <a:lstStyle/>
                    <a:p>
                      <a:pPr rtl="0" fontAlgn="t">
                        <a:spcBef>
                          <a:spcPts val="0"/>
                        </a:spcBef>
                        <a:spcAft>
                          <a:spcPts val="0"/>
                        </a:spcAft>
                      </a:pPr>
                      <a:r>
                        <a:rPr lang="en-US" sz="2000">
                          <a:effectLst/>
                          <a:latin typeface="Josefin Sans Regular"/>
                        </a:rPr>
                        <a:t>Cloud</a:t>
                      </a:r>
                      <a:br>
                        <a:rPr lang="en-US" sz="2000">
                          <a:effectLst/>
                          <a:latin typeface="Josefin Sans Regular"/>
                        </a:rPr>
                      </a:br>
                      <a:r>
                        <a:rPr lang="en-US" sz="2000">
                          <a:effectLst/>
                          <a:latin typeface="Josefin Sans Regular"/>
                        </a:rPr>
                        <a:t>Desktop </a:t>
                      </a:r>
                      <a:r>
                        <a:rPr lang="en-US" sz="2000" err="1">
                          <a:effectLst/>
                          <a:latin typeface="Josefin Sans Regular"/>
                        </a:rPr>
                        <a:t>Windows,macOS</a:t>
                      </a:r>
                      <a:br>
                        <a:rPr lang="en-US" sz="2000">
                          <a:effectLst/>
                          <a:latin typeface="Josefin Sans Regular"/>
                        </a:rPr>
                      </a:br>
                      <a:r>
                        <a:rPr lang="en-US" sz="2000">
                          <a:effectLst/>
                          <a:latin typeface="Josefin Sans Regular"/>
                        </a:rPr>
                        <a:t>On-premise Windows and Linux</a:t>
                      </a:r>
                      <a:br>
                        <a:rPr lang="en-US" sz="2000">
                          <a:effectLst/>
                          <a:latin typeface="Josefin Sans Regular"/>
                        </a:rPr>
                      </a:br>
                      <a:r>
                        <a:rPr lang="en-US" sz="2000">
                          <a:effectLst/>
                          <a:latin typeface="Josefin Sans Regular"/>
                        </a:rPr>
                        <a:t>Mobile - Android and iPhone</a:t>
                      </a:r>
                    </a:p>
                  </a:txBody>
                  <a:tcPr marL="68580" marR="68580"/>
                </a:tc>
                <a:extLst>
                  <a:ext uri="{0D108BD9-81ED-4DB2-BD59-A6C34878D82A}">
                    <a16:rowId xmlns:a16="http://schemas.microsoft.com/office/drawing/2014/main" val="336236690"/>
                  </a:ext>
                </a:extLst>
              </a:tr>
              <a:tr h="1245944">
                <a:tc>
                  <a:txBody>
                    <a:bodyPr/>
                    <a:lstStyle/>
                    <a:p>
                      <a:pPr rtl="0" fontAlgn="t">
                        <a:spcBef>
                          <a:spcPts val="0"/>
                        </a:spcBef>
                        <a:spcAft>
                          <a:spcPts val="0"/>
                        </a:spcAft>
                      </a:pPr>
                      <a:r>
                        <a:rPr lang="en-US" sz="2000" err="1">
                          <a:effectLst/>
                          <a:latin typeface="Josefin Sans Regular"/>
                        </a:rPr>
                        <a:t>Tốc</a:t>
                      </a:r>
                      <a:r>
                        <a:rPr lang="en-US" sz="2000">
                          <a:effectLst/>
                          <a:latin typeface="Josefin Sans Regular"/>
                        </a:rPr>
                        <a:t> </a:t>
                      </a:r>
                      <a:r>
                        <a:rPr lang="en-US" sz="2000" err="1">
                          <a:effectLst/>
                          <a:latin typeface="Josefin Sans Regular"/>
                        </a:rPr>
                        <a:t>dộ</a:t>
                      </a:r>
                      <a:endParaRPr lang="en-US" sz="2000">
                        <a:effectLst/>
                        <a:latin typeface="Josefin Sans Regular"/>
                      </a:endParaRPr>
                    </a:p>
                    <a:p>
                      <a:pPr fontAlgn="t"/>
                      <a:br>
                        <a:rPr lang="en-US">
                          <a:effectLst/>
                        </a:rPr>
                      </a:br>
                      <a:endParaRPr lang="en-US" sz="2000">
                        <a:effectLst/>
                        <a:latin typeface="Josefin Sans Regular"/>
                      </a:endParaRPr>
                    </a:p>
                  </a:txBody>
                  <a:tcPr marL="68580" marR="68580"/>
                </a:tc>
                <a:tc>
                  <a:txBody>
                    <a:bodyPr/>
                    <a:lstStyle/>
                    <a:p>
                      <a:pPr rtl="0" fontAlgn="t">
                        <a:spcBef>
                          <a:spcPts val="0"/>
                        </a:spcBef>
                        <a:spcAft>
                          <a:spcPts val="0"/>
                        </a:spcAft>
                      </a:pPr>
                      <a:r>
                        <a:rPr lang="en-US" sz="2000" err="1">
                          <a:effectLst/>
                          <a:latin typeface="Josefin Sans Regular"/>
                        </a:rPr>
                        <a:t>Có</a:t>
                      </a:r>
                      <a:r>
                        <a:rPr lang="en-US" sz="2000">
                          <a:effectLst/>
                          <a:latin typeface="Josefin Sans Regular"/>
                        </a:rPr>
                        <a:t> </a:t>
                      </a:r>
                      <a:r>
                        <a:rPr lang="en-US" sz="2000" err="1">
                          <a:effectLst/>
                          <a:latin typeface="Josefin Sans Regular"/>
                        </a:rPr>
                        <a:t>thể</a:t>
                      </a:r>
                      <a:r>
                        <a:rPr lang="en-US" sz="2000">
                          <a:effectLst/>
                          <a:latin typeface="Josefin Sans Regular"/>
                        </a:rPr>
                        <a:t> </a:t>
                      </a:r>
                      <a:r>
                        <a:rPr lang="en-US" sz="2000" err="1">
                          <a:effectLst/>
                          <a:latin typeface="Josefin Sans Regular"/>
                        </a:rPr>
                        <a:t>hoạt</a:t>
                      </a:r>
                      <a:r>
                        <a:rPr lang="en-US" sz="2000">
                          <a:effectLst/>
                          <a:latin typeface="Josefin Sans Regular"/>
                        </a:rPr>
                        <a:t> </a:t>
                      </a:r>
                      <a:r>
                        <a:rPr lang="en-US" sz="2000" err="1">
                          <a:effectLst/>
                          <a:latin typeface="Josefin Sans Regular"/>
                        </a:rPr>
                        <a:t>động</a:t>
                      </a:r>
                      <a:r>
                        <a:rPr lang="en-US" sz="2000">
                          <a:effectLst/>
                          <a:latin typeface="Josefin Sans Regular"/>
                        </a:rPr>
                        <a:t> </a:t>
                      </a:r>
                      <a:r>
                        <a:rPr lang="en-US" sz="2000" err="1">
                          <a:effectLst/>
                          <a:latin typeface="Josefin Sans Regular"/>
                        </a:rPr>
                        <a:t>với</a:t>
                      </a:r>
                      <a:r>
                        <a:rPr lang="en-US" sz="2000">
                          <a:effectLst/>
                          <a:latin typeface="Josefin Sans Regular"/>
                        </a:rPr>
                        <a:t> </a:t>
                      </a:r>
                      <a:r>
                        <a:rPr lang="en-US" sz="2000" err="1">
                          <a:effectLst/>
                          <a:latin typeface="Josefin Sans Regular"/>
                        </a:rPr>
                        <a:t>tốc</a:t>
                      </a:r>
                      <a:r>
                        <a:rPr lang="en-US" sz="2000">
                          <a:effectLst/>
                          <a:latin typeface="Josefin Sans Regular"/>
                        </a:rPr>
                        <a:t> </a:t>
                      </a:r>
                      <a:r>
                        <a:rPr lang="en-US" sz="2000" err="1">
                          <a:effectLst/>
                          <a:latin typeface="Josefin Sans Regular"/>
                        </a:rPr>
                        <a:t>độ</a:t>
                      </a:r>
                      <a:r>
                        <a:rPr lang="en-US" sz="2000">
                          <a:effectLst/>
                          <a:latin typeface="Josefin Sans Regular"/>
                        </a:rPr>
                        <a:t> </a:t>
                      </a:r>
                      <a:r>
                        <a:rPr lang="en-US" sz="2000" err="1">
                          <a:effectLst/>
                          <a:latin typeface="Josefin Sans Regular"/>
                        </a:rPr>
                        <a:t>tốt</a:t>
                      </a:r>
                      <a:r>
                        <a:rPr lang="en-US" sz="2000">
                          <a:effectLst/>
                          <a:latin typeface="Josefin Sans Regular"/>
                        </a:rPr>
                        <a:t> </a:t>
                      </a:r>
                      <a:r>
                        <a:rPr lang="en-US" sz="2000" err="1">
                          <a:effectLst/>
                          <a:latin typeface="Josefin Sans Regular"/>
                        </a:rPr>
                        <a:t>mà</a:t>
                      </a:r>
                      <a:r>
                        <a:rPr lang="en-US" sz="2000">
                          <a:effectLst/>
                          <a:latin typeface="Josefin Sans Regular"/>
                        </a:rPr>
                        <a:t> </a:t>
                      </a:r>
                      <a:r>
                        <a:rPr lang="en-US" sz="2000" err="1">
                          <a:effectLst/>
                          <a:latin typeface="Josefin Sans Regular"/>
                        </a:rPr>
                        <a:t>không</a:t>
                      </a:r>
                      <a:r>
                        <a:rPr lang="en-US" sz="2000">
                          <a:effectLst/>
                          <a:latin typeface="Josefin Sans Regular"/>
                        </a:rPr>
                        <a:t> </a:t>
                      </a:r>
                      <a:r>
                        <a:rPr lang="en-US" sz="2000" err="1">
                          <a:effectLst/>
                          <a:latin typeface="Josefin Sans Regular"/>
                        </a:rPr>
                        <a:t>gặp</a:t>
                      </a:r>
                      <a:r>
                        <a:rPr lang="en-US" sz="2000">
                          <a:effectLst/>
                          <a:latin typeface="Josefin Sans Regular"/>
                        </a:rPr>
                        <a:t> </a:t>
                      </a:r>
                      <a:r>
                        <a:rPr lang="en-US" sz="2000" err="1">
                          <a:effectLst/>
                          <a:latin typeface="Josefin Sans Regular"/>
                        </a:rPr>
                        <a:t>nhiều</a:t>
                      </a:r>
                      <a:r>
                        <a:rPr lang="en-US" sz="2000">
                          <a:effectLst/>
                          <a:latin typeface="Josefin Sans Regular"/>
                        </a:rPr>
                        <a:t> </a:t>
                      </a:r>
                      <a:r>
                        <a:rPr lang="en-US" sz="2000" err="1">
                          <a:effectLst/>
                          <a:latin typeface="Josefin Sans Regular"/>
                        </a:rPr>
                        <a:t>khó</a:t>
                      </a:r>
                      <a:r>
                        <a:rPr lang="en-US" sz="2000">
                          <a:effectLst/>
                          <a:latin typeface="Josefin Sans Regular"/>
                        </a:rPr>
                        <a:t> </a:t>
                      </a:r>
                      <a:r>
                        <a:rPr lang="en-US" sz="2000" err="1">
                          <a:effectLst/>
                          <a:latin typeface="Josefin Sans Regular"/>
                        </a:rPr>
                        <a:t>khăn</a:t>
                      </a:r>
                      <a:r>
                        <a:rPr lang="en-US" sz="2000">
                          <a:effectLst/>
                          <a:latin typeface="Josefin Sans Regular"/>
                        </a:rPr>
                        <a:t>.</a:t>
                      </a:r>
                    </a:p>
                  </a:txBody>
                  <a:tcPr marL="68580" marR="68580"/>
                </a:tc>
                <a:tc>
                  <a:txBody>
                    <a:bodyPr/>
                    <a:lstStyle/>
                    <a:p>
                      <a:pPr rtl="0" fontAlgn="t">
                        <a:spcBef>
                          <a:spcPts val="0"/>
                        </a:spcBef>
                        <a:spcAft>
                          <a:spcPts val="0"/>
                        </a:spcAft>
                      </a:pPr>
                      <a:r>
                        <a:rPr lang="en-US" sz="2000" err="1">
                          <a:effectLst/>
                          <a:latin typeface="Josefin Sans Regular"/>
                        </a:rPr>
                        <a:t>Tốc</a:t>
                      </a:r>
                      <a:r>
                        <a:rPr lang="en-US" sz="2000">
                          <a:effectLst/>
                          <a:latin typeface="Josefin Sans Regular"/>
                        </a:rPr>
                        <a:t> </a:t>
                      </a:r>
                      <a:r>
                        <a:rPr lang="en-US" sz="2000" err="1">
                          <a:effectLst/>
                          <a:latin typeface="Josefin Sans Regular"/>
                        </a:rPr>
                        <a:t>độ</a:t>
                      </a:r>
                      <a:r>
                        <a:rPr lang="en-US" sz="2000">
                          <a:effectLst/>
                          <a:latin typeface="Josefin Sans Regular"/>
                        </a:rPr>
                        <a:t> QlikView </a:t>
                      </a:r>
                      <a:r>
                        <a:rPr lang="en-US" sz="2000" err="1">
                          <a:effectLst/>
                          <a:latin typeface="Josefin Sans Regular"/>
                        </a:rPr>
                        <a:t>phụ</a:t>
                      </a:r>
                      <a:r>
                        <a:rPr lang="en-US" sz="2000">
                          <a:effectLst/>
                          <a:latin typeface="Josefin Sans Regular"/>
                        </a:rPr>
                        <a:t> </a:t>
                      </a:r>
                      <a:r>
                        <a:rPr lang="en-US" sz="2000" err="1">
                          <a:effectLst/>
                          <a:latin typeface="Josefin Sans Regular"/>
                        </a:rPr>
                        <a:t>thuộc</a:t>
                      </a:r>
                      <a:r>
                        <a:rPr lang="en-US" sz="2000">
                          <a:effectLst/>
                          <a:latin typeface="Josefin Sans Regular"/>
                        </a:rPr>
                        <a:t> </a:t>
                      </a:r>
                      <a:r>
                        <a:rPr lang="en-US" sz="2000" err="1">
                          <a:effectLst/>
                          <a:latin typeface="Josefin Sans Regular"/>
                        </a:rPr>
                        <a:t>vào</a:t>
                      </a:r>
                      <a:r>
                        <a:rPr lang="en-US" sz="2000">
                          <a:effectLst/>
                          <a:latin typeface="Josefin Sans Regular"/>
                        </a:rPr>
                        <a:t> </a:t>
                      </a:r>
                      <a:r>
                        <a:rPr lang="en-US" sz="2000" err="1">
                          <a:effectLst/>
                          <a:latin typeface="Josefin Sans Regular"/>
                        </a:rPr>
                        <a:t>tốc</a:t>
                      </a:r>
                      <a:r>
                        <a:rPr lang="en-US" sz="2000">
                          <a:effectLst/>
                          <a:latin typeface="Josefin Sans Regular"/>
                        </a:rPr>
                        <a:t> </a:t>
                      </a:r>
                      <a:r>
                        <a:rPr lang="en-US" sz="2000" err="1">
                          <a:effectLst/>
                          <a:latin typeface="Josefin Sans Regular"/>
                        </a:rPr>
                        <a:t>độ</a:t>
                      </a:r>
                      <a:r>
                        <a:rPr lang="en-US" sz="2000">
                          <a:effectLst/>
                          <a:latin typeface="Josefin Sans Regular"/>
                        </a:rPr>
                        <a:t> RAM </a:t>
                      </a:r>
                      <a:r>
                        <a:rPr lang="en-US" sz="2000" err="1">
                          <a:effectLst/>
                          <a:latin typeface="Josefin Sans Regular"/>
                        </a:rPr>
                        <a:t>của</a:t>
                      </a:r>
                      <a:r>
                        <a:rPr lang="en-US" sz="2000">
                          <a:effectLst/>
                          <a:latin typeface="Josefin Sans Regular"/>
                        </a:rPr>
                        <a:t> </a:t>
                      </a:r>
                      <a:r>
                        <a:rPr lang="en-US" sz="2000" err="1">
                          <a:effectLst/>
                          <a:latin typeface="Josefin Sans Regular"/>
                        </a:rPr>
                        <a:t>thiết</a:t>
                      </a:r>
                      <a:r>
                        <a:rPr lang="en-US" sz="2000">
                          <a:effectLst/>
                          <a:latin typeface="Josefin Sans Regular"/>
                        </a:rPr>
                        <a:t> </a:t>
                      </a:r>
                      <a:r>
                        <a:rPr lang="en-US" sz="2000" err="1">
                          <a:effectLst/>
                          <a:latin typeface="Josefin Sans Regular"/>
                        </a:rPr>
                        <a:t>bị</a:t>
                      </a:r>
                      <a:r>
                        <a:rPr lang="en-US" sz="2000">
                          <a:effectLst/>
                          <a:latin typeface="Josefin Sans Regular"/>
                        </a:rPr>
                        <a:t>.</a:t>
                      </a:r>
                    </a:p>
                  </a:txBody>
                  <a:tcPr marL="68580" marR="68580"/>
                </a:tc>
                <a:extLst>
                  <a:ext uri="{0D108BD9-81ED-4DB2-BD59-A6C34878D82A}">
                    <a16:rowId xmlns:a16="http://schemas.microsoft.com/office/drawing/2014/main" val="3814072911"/>
                  </a:ext>
                </a:extLst>
              </a:tr>
              <a:tr h="1245944">
                <a:tc>
                  <a:txBody>
                    <a:bodyPr/>
                    <a:lstStyle/>
                    <a:p>
                      <a:pPr rtl="0" fontAlgn="t">
                        <a:spcBef>
                          <a:spcPts val="0"/>
                        </a:spcBef>
                        <a:spcAft>
                          <a:spcPts val="0"/>
                        </a:spcAft>
                      </a:pPr>
                      <a:r>
                        <a:rPr lang="en-US" sz="2000">
                          <a:effectLst/>
                          <a:latin typeface="Josefin Sans Regular"/>
                        </a:rPr>
                        <a:t>Giá</a:t>
                      </a:r>
                    </a:p>
                  </a:txBody>
                  <a:tcPr marL="68580" marR="68580"/>
                </a:tc>
                <a:tc>
                  <a:txBody>
                    <a:bodyPr/>
                    <a:lstStyle/>
                    <a:p>
                      <a:pPr rtl="0" fontAlgn="t">
                        <a:spcBef>
                          <a:spcPts val="0"/>
                        </a:spcBef>
                        <a:spcAft>
                          <a:spcPts val="0"/>
                        </a:spcAft>
                      </a:pPr>
                      <a:r>
                        <a:rPr lang="en-US" sz="2000" err="1">
                          <a:effectLst/>
                          <a:latin typeface="Josefin Sans Regular"/>
                        </a:rPr>
                        <a:t>Rẻ</a:t>
                      </a:r>
                      <a:endParaRPr lang="en-US" sz="2000">
                        <a:effectLst/>
                        <a:latin typeface="Josefin Sans Regular"/>
                      </a:endParaRPr>
                    </a:p>
                    <a:p>
                      <a:pPr fontAlgn="t"/>
                      <a:br>
                        <a:rPr lang="en-US">
                          <a:effectLst/>
                        </a:rPr>
                      </a:br>
                      <a:endParaRPr lang="en-US" sz="2000">
                        <a:effectLst/>
                        <a:latin typeface="Josefin Sans Regular"/>
                      </a:endParaRPr>
                    </a:p>
                  </a:txBody>
                  <a:tcPr marL="68580" marR="68580"/>
                </a:tc>
                <a:tc>
                  <a:txBody>
                    <a:bodyPr/>
                    <a:lstStyle/>
                    <a:p>
                      <a:pPr rtl="0" fontAlgn="t">
                        <a:spcBef>
                          <a:spcPts val="0"/>
                        </a:spcBef>
                        <a:spcAft>
                          <a:spcPts val="0"/>
                        </a:spcAft>
                      </a:pPr>
                      <a:r>
                        <a:rPr lang="vi-VN" sz="2000">
                          <a:effectLst/>
                          <a:latin typeface="Josefin Sans Regular"/>
                        </a:rPr>
                        <a:t>Giá thành cao hơn </a:t>
                      </a:r>
                      <a:r>
                        <a:rPr lang="vi-VN" sz="2000" err="1">
                          <a:effectLst/>
                          <a:latin typeface="Josefin Sans Regular"/>
                        </a:rPr>
                        <a:t>Power</a:t>
                      </a:r>
                      <a:r>
                        <a:rPr lang="vi-VN" sz="2000">
                          <a:effectLst/>
                          <a:latin typeface="Josefin Sans Regular"/>
                        </a:rPr>
                        <a:t> BI.</a:t>
                      </a:r>
                    </a:p>
                  </a:txBody>
                  <a:tcPr marL="68580" marR="68580"/>
                </a:tc>
                <a:extLst>
                  <a:ext uri="{0D108BD9-81ED-4DB2-BD59-A6C34878D82A}">
                    <a16:rowId xmlns:a16="http://schemas.microsoft.com/office/drawing/2014/main" val="3753483899"/>
                  </a:ext>
                </a:extLst>
              </a:tr>
            </a:tbl>
          </a:graphicData>
        </a:graphic>
      </p:graphicFrame>
    </p:spTree>
    <p:extLst>
      <p:ext uri="{BB962C8B-B14F-4D97-AF65-F5344CB8AC3E}">
        <p14:creationId xmlns:p14="http://schemas.microsoft.com/office/powerpoint/2010/main" val="312891406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p:cNvGraphicFramePr>
            <a:graphicFrameLocks noGrp="1"/>
          </p:cNvGraphicFramePr>
          <p:nvPr>
            <p:extLst>
              <p:ext uri="{D42A27DB-BD31-4B8C-83A1-F6EECF244321}">
                <p14:modId xmlns:p14="http://schemas.microsoft.com/office/powerpoint/2010/main" val="912050259"/>
              </p:ext>
            </p:extLst>
          </p:nvPr>
        </p:nvGraphicFramePr>
        <p:xfrm>
          <a:off x="8382000" y="2897808"/>
          <a:ext cx="9372600" cy="4871243"/>
        </p:xfrm>
        <a:graphic>
          <a:graphicData uri="http://schemas.openxmlformats.org/drawingml/2006/table">
            <a:tbl>
              <a:tblPr/>
              <a:tblGrid>
                <a:gridCol w="9372600">
                  <a:extLst>
                    <a:ext uri="{9D8B030D-6E8A-4147-A177-3AD203B41FA5}">
                      <a16:colId xmlns:a16="http://schemas.microsoft.com/office/drawing/2014/main" val="20000"/>
                    </a:ext>
                  </a:extLst>
                </a:gridCol>
              </a:tblGrid>
              <a:tr h="2539196">
                <a:tc>
                  <a:txBody>
                    <a:bodyPr/>
                    <a:lstStyle/>
                    <a:p>
                      <a:pPr algn="l"/>
                      <a:r>
                        <a:rPr lang="en-US" sz="8000">
                          <a:solidFill>
                            <a:schemeClr val="tx2"/>
                          </a:solidFill>
                          <a:latin typeface="Josefin Sans Regular"/>
                        </a:rPr>
                        <a:t>01. </a:t>
                      </a:r>
                      <a:r>
                        <a:rPr lang="en-US" sz="8000" err="1">
                          <a:solidFill>
                            <a:schemeClr val="tx2"/>
                          </a:solidFill>
                          <a:latin typeface="Josefin Sans Regular"/>
                        </a:rPr>
                        <a:t>Giới</a:t>
                      </a:r>
                      <a:r>
                        <a:rPr lang="en-US" sz="8000">
                          <a:solidFill>
                            <a:schemeClr val="tx2"/>
                          </a:solidFill>
                          <a:latin typeface="Josefin Sans Regular"/>
                        </a:rPr>
                        <a:t> </a:t>
                      </a:r>
                      <a:r>
                        <a:rPr lang="en-US" sz="8000" err="1">
                          <a:solidFill>
                            <a:schemeClr val="tx2"/>
                          </a:solidFill>
                          <a:latin typeface="Josefin Sans Regular"/>
                        </a:rPr>
                        <a:t>thiệu</a:t>
                      </a:r>
                      <a:r>
                        <a:rPr lang="en-US" sz="8000">
                          <a:solidFill>
                            <a:schemeClr val="tx2"/>
                          </a:solidFill>
                          <a:latin typeface="Josefin Sans Regular"/>
                        </a:rPr>
                        <a:t> </a:t>
                      </a:r>
                      <a:r>
                        <a:rPr lang="en-US" sz="8000" err="1">
                          <a:solidFill>
                            <a:schemeClr val="tx2"/>
                          </a:solidFill>
                          <a:latin typeface="Josefin Sans Regular"/>
                        </a:rPr>
                        <a:t>về</a:t>
                      </a:r>
                      <a:r>
                        <a:rPr lang="en-US" sz="8000">
                          <a:solidFill>
                            <a:schemeClr val="tx2"/>
                          </a:solidFill>
                          <a:latin typeface="Josefin Sans Regular"/>
                        </a:rPr>
                        <a:t> Power BI</a:t>
                      </a:r>
                      <a:endParaRPr lang="en-US" sz="8000">
                        <a:solidFill>
                          <a:schemeClr val="tx2"/>
                        </a:solidFill>
                        <a:latin typeface="Josefin Sans Regular" panose="020B0604020202020204" charset="0"/>
                      </a:endParaRPr>
                    </a:p>
                  </a:txBody>
                  <a:tcPr>
                    <a:lnL w="66675" cap="flat" cmpd="sng" algn="ctr">
                      <a:noFill/>
                      <a:prstDash val="solid"/>
                      <a:round/>
                      <a:headEnd type="none" w="med" len="med"/>
                      <a:tailEnd type="none" w="med" len="med"/>
                    </a:lnL>
                    <a:lnR w="66675" cap="flat" cmpd="sng" algn="ctr">
                      <a:noFill/>
                      <a:prstDash val="solid"/>
                      <a:round/>
                      <a:headEnd type="none" w="med" len="med"/>
                      <a:tailEnd type="none" w="med" len="med"/>
                    </a:lnR>
                    <a:lnT w="66675" cap="flat" cmpd="sng" algn="ctr">
                      <a:noFill/>
                      <a:prstDash val="solid"/>
                      <a:round/>
                      <a:headEnd type="none" w="med" len="med"/>
                      <a:tailEnd type="none" w="med" len="med"/>
                    </a:lnT>
                    <a:lnB w="666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074275">
                <a:tc>
                  <a:txBody>
                    <a:bodyPr/>
                    <a:lstStyle/>
                    <a:p>
                      <a:pPr algn="l"/>
                      <a:r>
                        <a:rPr lang="en-US" sz="4400" err="1">
                          <a:solidFill>
                            <a:schemeClr val="tx1"/>
                          </a:solidFill>
                          <a:latin typeface="Josefin Sans Regular"/>
                        </a:rPr>
                        <a:t>Sơ</a:t>
                      </a:r>
                      <a:r>
                        <a:rPr lang="en-US" sz="4400">
                          <a:solidFill>
                            <a:schemeClr val="tx1"/>
                          </a:solidFill>
                          <a:latin typeface="Josefin Sans Regular"/>
                        </a:rPr>
                        <a:t> </a:t>
                      </a:r>
                      <a:r>
                        <a:rPr lang="en-US" sz="4400" err="1">
                          <a:solidFill>
                            <a:schemeClr val="tx1"/>
                          </a:solidFill>
                          <a:latin typeface="Josefin Sans Regular"/>
                        </a:rPr>
                        <a:t>lược</a:t>
                      </a:r>
                      <a:r>
                        <a:rPr lang="en-US" sz="4400">
                          <a:solidFill>
                            <a:schemeClr val="tx1"/>
                          </a:solidFill>
                          <a:latin typeface="Josefin Sans Regular"/>
                        </a:rPr>
                        <a:t> </a:t>
                      </a:r>
                      <a:r>
                        <a:rPr lang="en-US" sz="4400" err="1">
                          <a:solidFill>
                            <a:schemeClr val="tx1"/>
                          </a:solidFill>
                          <a:latin typeface="Josefin Sans Regular"/>
                        </a:rPr>
                        <a:t>về</a:t>
                      </a:r>
                      <a:r>
                        <a:rPr lang="en-US" sz="4400">
                          <a:solidFill>
                            <a:schemeClr val="tx1"/>
                          </a:solidFill>
                          <a:latin typeface="Josefin Sans Regular"/>
                        </a:rPr>
                        <a:t> Power BI</a:t>
                      </a:r>
                    </a:p>
                  </a:txBody>
                  <a:tcPr>
                    <a:lnL w="66675" cap="flat" cmpd="sng" algn="ctr">
                      <a:noFill/>
                      <a:prstDash val="solid"/>
                      <a:round/>
                      <a:headEnd type="none" w="med" len="med"/>
                      <a:tailEnd type="none" w="med" len="med"/>
                    </a:lnL>
                    <a:lnR w="66675" cap="flat" cmpd="sng" algn="ctr">
                      <a:noFill/>
                      <a:prstDash val="solid"/>
                      <a:round/>
                      <a:headEnd type="none" w="med" len="med"/>
                      <a:tailEnd type="none" w="med" len="med"/>
                    </a:lnR>
                    <a:lnT w="66675" cap="flat" cmpd="sng" algn="ctr">
                      <a:noFill/>
                      <a:prstDash val="solid"/>
                      <a:round/>
                      <a:headEnd type="none" w="med" len="med"/>
                      <a:tailEnd type="none" w="med" len="med"/>
                    </a:lnT>
                    <a:lnB w="666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57772">
                <a:tc>
                  <a:txBody>
                    <a:bodyPr/>
                    <a:lstStyle/>
                    <a:p>
                      <a:pPr algn="l">
                        <a:defRPr/>
                      </a:pPr>
                      <a:endParaRPr lang="en-US" sz="2900">
                        <a:solidFill>
                          <a:srgbClr val="94DDDE"/>
                        </a:solidFill>
                        <a:latin typeface="Josefin Sans Regular"/>
                      </a:endParaRPr>
                    </a:p>
                  </a:txBody>
                  <a:tcPr>
                    <a:lnL w="66675" cap="flat" cmpd="sng" algn="ctr">
                      <a:noFill/>
                      <a:prstDash val="solid"/>
                      <a:round/>
                      <a:headEnd type="none" w="med" len="med"/>
                      <a:tailEnd type="none" w="med" len="med"/>
                    </a:lnL>
                    <a:lnR w="66675" cap="flat" cmpd="sng" algn="ctr">
                      <a:noFill/>
                      <a:prstDash val="solid"/>
                      <a:round/>
                      <a:headEnd type="none" w="med" len="med"/>
                      <a:tailEnd type="none" w="med" len="med"/>
                    </a:lnR>
                    <a:lnT w="66675" cap="flat" cmpd="sng" algn="ctr">
                      <a:noFill/>
                      <a:prstDash val="solid"/>
                      <a:round/>
                      <a:headEnd type="none" w="med" len="med"/>
                      <a:tailEnd type="none" w="med" len="med"/>
                    </a:lnT>
                    <a:lnB w="666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pic>
        <p:nvPicPr>
          <p:cNvPr id="1028" name="Picture 4" descr="Kính Lúp Biểu Tượng Hình Ảnh - Miễn Phí vector hình ảnh trên Pixabay">
            <a:extLst>
              <a:ext uri="{FF2B5EF4-FFF2-40B4-BE49-F238E27FC236}">
                <a16:creationId xmlns:a16="http://schemas.microsoft.com/office/drawing/2014/main" id="{0C901775-C3DB-8924-1ABF-328E3C612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897808"/>
            <a:ext cx="36576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barn(inVertical)">
                                      <p:cBhvr>
                                        <p:cTn id="10"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14" y="2399621"/>
            <a:ext cx="5742610" cy="2258543"/>
            <a:chOff x="129730" y="-262984"/>
            <a:chExt cx="5721229" cy="3011390"/>
          </a:xfrm>
        </p:grpSpPr>
        <p:sp>
          <p:nvSpPr>
            <p:cNvPr id="3" name="TextBox 3"/>
            <p:cNvSpPr txBox="1"/>
            <p:nvPr/>
          </p:nvSpPr>
          <p:spPr>
            <a:xfrm>
              <a:off x="129730" y="-262984"/>
              <a:ext cx="5588000" cy="1213908"/>
            </a:xfrm>
            <a:prstGeom prst="rect">
              <a:avLst/>
            </a:prstGeom>
          </p:spPr>
          <p:txBody>
            <a:bodyPr lIns="0" tIns="0" rIns="0" bIns="0" rtlCol="0" anchor="t">
              <a:spAutoFit/>
            </a:bodyPr>
            <a:lstStyle/>
            <a:p>
              <a:pPr algn="r">
                <a:lnSpc>
                  <a:spcPts val="3640"/>
                </a:lnSpc>
              </a:pPr>
              <a:r>
                <a:rPr lang="en-US" sz="4400" spc="140" err="1">
                  <a:solidFill>
                    <a:srgbClr val="002060"/>
                  </a:solidFill>
                  <a:latin typeface="Josefin Sans Bold"/>
                </a:rPr>
                <a:t>Phát</a:t>
              </a:r>
              <a:r>
                <a:rPr lang="en-US" sz="4400" spc="140">
                  <a:solidFill>
                    <a:srgbClr val="002060"/>
                  </a:solidFill>
                  <a:latin typeface="Josefin Sans Bold"/>
                </a:rPr>
                <a:t> </a:t>
              </a:r>
              <a:r>
                <a:rPr lang="en-US" sz="4400" spc="140" err="1">
                  <a:solidFill>
                    <a:srgbClr val="002060"/>
                  </a:solidFill>
                  <a:latin typeface="Josefin Sans Bold"/>
                </a:rPr>
                <a:t>triển</a:t>
              </a:r>
              <a:r>
                <a:rPr lang="en-US" sz="4000" spc="140">
                  <a:solidFill>
                    <a:srgbClr val="002060"/>
                  </a:solidFill>
                  <a:latin typeface="Josefin Sans Bold"/>
                </a:rPr>
                <a:t>:</a:t>
              </a:r>
            </a:p>
            <a:p>
              <a:pPr algn="r">
                <a:lnSpc>
                  <a:spcPts val="3640"/>
                </a:lnSpc>
              </a:pPr>
              <a:endParaRPr lang="en-US" sz="2800" spc="140">
                <a:solidFill>
                  <a:srgbClr val="3EDAD8"/>
                </a:solidFill>
                <a:latin typeface="Arial" panose="020B0604020202020204" pitchFamily="34" charset="0"/>
              </a:endParaRPr>
            </a:p>
          </p:txBody>
        </p:sp>
        <p:sp>
          <p:nvSpPr>
            <p:cNvPr id="4" name="TextBox 4"/>
            <p:cNvSpPr txBox="1"/>
            <p:nvPr/>
          </p:nvSpPr>
          <p:spPr>
            <a:xfrm>
              <a:off x="262958" y="459317"/>
              <a:ext cx="5588001" cy="2289089"/>
            </a:xfrm>
            <a:prstGeom prst="rect">
              <a:avLst/>
            </a:prstGeom>
          </p:spPr>
          <p:txBody>
            <a:bodyPr wrap="square" lIns="0" tIns="0" rIns="0" bIns="0" rtlCol="0" anchor="t">
              <a:spAutoFit/>
            </a:bodyPr>
            <a:lstStyle/>
            <a:p>
              <a:pPr algn="r">
                <a:lnSpc>
                  <a:spcPts val="3359"/>
                </a:lnSpc>
              </a:pPr>
              <a:r>
                <a:rPr lang="vi-VN" sz="3200" spc="120">
                  <a:solidFill>
                    <a:srgbClr val="191919"/>
                  </a:solidFill>
                  <a:latin typeface="Arial"/>
                  <a:cs typeface="Arial"/>
                </a:rPr>
                <a:t>Công cụ hàng đầu được Microsoft tập trung phát triển</a:t>
              </a:r>
              <a:endParaRPr lang="en-US" sz="3200" spc="120">
                <a:solidFill>
                  <a:srgbClr val="191919"/>
                </a:solidFill>
                <a:latin typeface="Arial" panose="020B0604020202020204" pitchFamily="34" charset="0"/>
                <a:cs typeface="Arial"/>
              </a:endParaRPr>
            </a:p>
            <a:p>
              <a:pPr algn="r">
                <a:lnSpc>
                  <a:spcPts val="3359"/>
                </a:lnSpc>
              </a:pPr>
              <a:endParaRPr lang="en-US" sz="2800" spc="120">
                <a:solidFill>
                  <a:srgbClr val="191919"/>
                </a:solidFill>
                <a:latin typeface="Arial" panose="020B0604020202020204" pitchFamily="34" charset="0"/>
              </a:endParaRPr>
            </a:p>
          </p:txBody>
        </p:sp>
      </p:grpSp>
      <p:grpSp>
        <p:nvGrpSpPr>
          <p:cNvPr id="5" name="Group 5"/>
          <p:cNvGrpSpPr/>
          <p:nvPr/>
        </p:nvGrpSpPr>
        <p:grpSpPr>
          <a:xfrm>
            <a:off x="12670971" y="2363338"/>
            <a:ext cx="5061858" cy="1886059"/>
            <a:chOff x="0" y="-31961"/>
            <a:chExt cx="6164698" cy="2514746"/>
          </a:xfrm>
        </p:grpSpPr>
        <p:sp>
          <p:nvSpPr>
            <p:cNvPr id="6" name="TextBox 6"/>
            <p:cNvSpPr txBox="1"/>
            <p:nvPr/>
          </p:nvSpPr>
          <p:spPr>
            <a:xfrm>
              <a:off x="0" y="-31961"/>
              <a:ext cx="5588000" cy="687368"/>
            </a:xfrm>
            <a:prstGeom prst="rect">
              <a:avLst/>
            </a:prstGeom>
          </p:spPr>
          <p:txBody>
            <a:bodyPr lIns="0" tIns="0" rIns="0" bIns="0" rtlCol="0" anchor="t">
              <a:spAutoFit/>
            </a:bodyPr>
            <a:lstStyle/>
            <a:p>
              <a:pPr>
                <a:lnSpc>
                  <a:spcPts val="3640"/>
                </a:lnSpc>
              </a:pPr>
              <a:r>
                <a:rPr lang="en-US" sz="4400" spc="140" err="1">
                  <a:solidFill>
                    <a:srgbClr val="002060"/>
                  </a:solidFill>
                  <a:latin typeface="Josefin Sans Bold"/>
                </a:rPr>
                <a:t>Hỗ</a:t>
              </a:r>
              <a:r>
                <a:rPr lang="en-US" sz="4400" spc="140">
                  <a:solidFill>
                    <a:srgbClr val="002060"/>
                  </a:solidFill>
                  <a:latin typeface="Josefin Sans Bold"/>
                </a:rPr>
                <a:t> </a:t>
              </a:r>
              <a:r>
                <a:rPr lang="en-US" sz="4400" spc="140" err="1">
                  <a:solidFill>
                    <a:srgbClr val="002060"/>
                  </a:solidFill>
                  <a:latin typeface="Josefin Sans Bold"/>
                </a:rPr>
                <a:t>trợ</a:t>
              </a:r>
              <a:r>
                <a:rPr lang="en-US" sz="4400" spc="140">
                  <a:solidFill>
                    <a:srgbClr val="002060"/>
                  </a:solidFill>
                  <a:latin typeface="Josefin Sans Bold"/>
                </a:rPr>
                <a:t>:</a:t>
              </a:r>
            </a:p>
          </p:txBody>
        </p:sp>
        <p:sp>
          <p:nvSpPr>
            <p:cNvPr id="7" name="TextBox 7"/>
            <p:cNvSpPr txBox="1"/>
            <p:nvPr/>
          </p:nvSpPr>
          <p:spPr>
            <a:xfrm>
              <a:off x="0" y="738718"/>
              <a:ext cx="6164698" cy="1744067"/>
            </a:xfrm>
            <a:prstGeom prst="rect">
              <a:avLst/>
            </a:prstGeom>
          </p:spPr>
          <p:txBody>
            <a:bodyPr wrap="square" lIns="0" tIns="0" rIns="0" bIns="0" rtlCol="0" anchor="t">
              <a:spAutoFit/>
            </a:bodyPr>
            <a:lstStyle/>
            <a:p>
              <a:pPr>
                <a:lnSpc>
                  <a:spcPts val="3359"/>
                </a:lnSpc>
              </a:pPr>
              <a:r>
                <a:rPr lang="en-US" sz="3200" spc="120" err="1">
                  <a:solidFill>
                    <a:srgbClr val="191919"/>
                  </a:solidFill>
                  <a:latin typeface="Arial"/>
                  <a:cs typeface="Arial"/>
                </a:rPr>
                <a:t>Nhiều</a:t>
              </a:r>
              <a:r>
                <a:rPr lang="en-US" sz="3200" spc="120">
                  <a:solidFill>
                    <a:srgbClr val="191919"/>
                  </a:solidFill>
                  <a:latin typeface="Arial"/>
                  <a:cs typeface="Arial"/>
                </a:rPr>
                <a:t> </a:t>
              </a:r>
              <a:r>
                <a:rPr lang="en-US" sz="3200" spc="120" err="1">
                  <a:solidFill>
                    <a:srgbClr val="191919"/>
                  </a:solidFill>
                  <a:latin typeface="Arial"/>
                  <a:cs typeface="Arial"/>
                </a:rPr>
                <a:t>nền</a:t>
              </a:r>
              <a:r>
                <a:rPr lang="en-US" sz="3200" spc="120">
                  <a:solidFill>
                    <a:srgbClr val="191919"/>
                  </a:solidFill>
                  <a:latin typeface="Arial"/>
                  <a:cs typeface="Arial"/>
                </a:rPr>
                <a:t> </a:t>
              </a:r>
              <a:r>
                <a:rPr lang="en-US" sz="3200" spc="120" err="1">
                  <a:solidFill>
                    <a:srgbClr val="191919"/>
                  </a:solidFill>
                  <a:latin typeface="Arial"/>
                  <a:cs typeface="Arial"/>
                </a:rPr>
                <a:t>tảng</a:t>
              </a:r>
              <a:r>
                <a:rPr lang="en-US" sz="3200" spc="120">
                  <a:solidFill>
                    <a:srgbClr val="191919"/>
                  </a:solidFill>
                  <a:latin typeface="Arial"/>
                  <a:cs typeface="Arial"/>
                </a:rPr>
                <a:t> </a:t>
              </a:r>
              <a:r>
                <a:rPr lang="en-US" sz="3200" spc="120" err="1">
                  <a:solidFill>
                    <a:srgbClr val="191919"/>
                  </a:solidFill>
                  <a:latin typeface="Arial"/>
                  <a:cs typeface="Arial"/>
                </a:rPr>
                <a:t>như</a:t>
              </a:r>
              <a:r>
                <a:rPr lang="en-US" sz="3200" spc="120">
                  <a:solidFill>
                    <a:srgbClr val="191919"/>
                  </a:solidFill>
                  <a:latin typeface="Arial"/>
                  <a:cs typeface="Arial"/>
                </a:rPr>
                <a:t>: website, </a:t>
              </a:r>
              <a:r>
                <a:rPr lang="en-US" sz="3200" spc="120" err="1">
                  <a:solidFill>
                    <a:srgbClr val="191919"/>
                  </a:solidFill>
                  <a:latin typeface="Arial"/>
                  <a:cs typeface="Arial"/>
                </a:rPr>
                <a:t>máy</a:t>
              </a:r>
              <a:r>
                <a:rPr lang="en-US" sz="3200" spc="120">
                  <a:solidFill>
                    <a:srgbClr val="191919"/>
                  </a:solidFill>
                  <a:latin typeface="Arial"/>
                  <a:cs typeface="Arial"/>
                </a:rPr>
                <a:t> </a:t>
              </a:r>
              <a:r>
                <a:rPr lang="en-US" sz="3200" spc="120" err="1">
                  <a:solidFill>
                    <a:srgbClr val="191919"/>
                  </a:solidFill>
                  <a:latin typeface="Arial"/>
                  <a:cs typeface="Arial"/>
                </a:rPr>
                <a:t>tính</a:t>
              </a:r>
              <a:r>
                <a:rPr lang="en-US" sz="3200" spc="120">
                  <a:solidFill>
                    <a:srgbClr val="191919"/>
                  </a:solidFill>
                  <a:latin typeface="Arial"/>
                  <a:cs typeface="Arial"/>
                </a:rPr>
                <a:t>, </a:t>
              </a:r>
              <a:r>
                <a:rPr lang="en-US" sz="3200" spc="120" err="1">
                  <a:solidFill>
                    <a:srgbClr val="191919"/>
                  </a:solidFill>
                  <a:latin typeface="Arial"/>
                  <a:cs typeface="Arial"/>
                </a:rPr>
                <a:t>điện</a:t>
              </a:r>
              <a:r>
                <a:rPr lang="en-US" sz="3200" spc="120">
                  <a:solidFill>
                    <a:srgbClr val="191919"/>
                  </a:solidFill>
                  <a:latin typeface="Arial"/>
                  <a:cs typeface="Arial"/>
                </a:rPr>
                <a:t> </a:t>
              </a:r>
              <a:r>
                <a:rPr lang="en-US" sz="3200" spc="120" err="1">
                  <a:solidFill>
                    <a:srgbClr val="191919"/>
                  </a:solidFill>
                  <a:latin typeface="Arial"/>
                  <a:cs typeface="Arial"/>
                </a:rPr>
                <a:t>thoại</a:t>
              </a:r>
              <a:endParaRPr lang="en-US" sz="3200" spc="120" err="1">
                <a:solidFill>
                  <a:srgbClr val="191919"/>
                </a:solidFill>
                <a:latin typeface="Arial" panose="020B0604020202020204" pitchFamily="34" charset="0"/>
                <a:cs typeface="Arial"/>
              </a:endParaRPr>
            </a:p>
          </p:txBody>
        </p:sp>
      </p:grpSp>
      <p:grpSp>
        <p:nvGrpSpPr>
          <p:cNvPr id="8" name="Group 8"/>
          <p:cNvGrpSpPr/>
          <p:nvPr/>
        </p:nvGrpSpPr>
        <p:grpSpPr>
          <a:xfrm>
            <a:off x="473529" y="5395410"/>
            <a:ext cx="4746171" cy="3233480"/>
            <a:chOff x="-740228" y="-648335"/>
            <a:chExt cx="6328228" cy="4311312"/>
          </a:xfrm>
        </p:grpSpPr>
        <p:sp>
          <p:nvSpPr>
            <p:cNvPr id="9" name="TextBox 9"/>
            <p:cNvSpPr txBox="1"/>
            <p:nvPr/>
          </p:nvSpPr>
          <p:spPr>
            <a:xfrm>
              <a:off x="0" y="-648335"/>
              <a:ext cx="5588000" cy="1830282"/>
            </a:xfrm>
            <a:prstGeom prst="rect">
              <a:avLst/>
            </a:prstGeom>
          </p:spPr>
          <p:txBody>
            <a:bodyPr lIns="0" tIns="0" rIns="0" bIns="0" rtlCol="0" anchor="t">
              <a:spAutoFit/>
            </a:bodyPr>
            <a:lstStyle/>
            <a:p>
              <a:pPr algn="r">
                <a:lnSpc>
                  <a:spcPts val="3640"/>
                </a:lnSpc>
              </a:pPr>
              <a:r>
                <a:rPr lang="en-US" sz="4400" spc="140" err="1">
                  <a:solidFill>
                    <a:srgbClr val="002060"/>
                  </a:solidFill>
                  <a:latin typeface="Josefin Sans Bold"/>
                </a:rPr>
                <a:t>Tính</a:t>
              </a:r>
              <a:r>
                <a:rPr lang="en-US" sz="4400" spc="140">
                  <a:solidFill>
                    <a:srgbClr val="002060"/>
                  </a:solidFill>
                  <a:latin typeface="Josefin Sans Bold"/>
                </a:rPr>
                <a:t> </a:t>
              </a:r>
              <a:r>
                <a:rPr lang="en-US" sz="4400" spc="140" err="1">
                  <a:solidFill>
                    <a:srgbClr val="002060"/>
                  </a:solidFill>
                  <a:latin typeface="Josefin Sans Bold"/>
                </a:rPr>
                <a:t>năng</a:t>
              </a:r>
              <a:r>
                <a:rPr lang="en-US" sz="4400" spc="140">
                  <a:solidFill>
                    <a:srgbClr val="002060"/>
                  </a:solidFill>
                  <a:latin typeface="Josefin Sans Bold"/>
                </a:rPr>
                <a:t>: </a:t>
              </a:r>
              <a:endParaRPr lang="en-US" sz="4400" spc="140">
                <a:solidFill>
                  <a:srgbClr val="002060"/>
                </a:solidFill>
                <a:latin typeface="Josefin Sans Bold" pitchFamily="2" charset="0"/>
              </a:endParaRPr>
            </a:p>
            <a:p>
              <a:pPr algn="r">
                <a:lnSpc>
                  <a:spcPts val="3640"/>
                </a:lnSpc>
              </a:pPr>
              <a:endParaRPr lang="en-US" sz="2800" spc="140">
                <a:solidFill>
                  <a:srgbClr val="3EDAD8"/>
                </a:solidFill>
                <a:latin typeface="Arial" panose="020B0604020202020204" pitchFamily="34" charset="0"/>
              </a:endParaRPr>
            </a:p>
            <a:p>
              <a:pPr algn="r">
                <a:lnSpc>
                  <a:spcPts val="3640"/>
                </a:lnSpc>
              </a:pPr>
              <a:endParaRPr lang="en-US" sz="2800" spc="140">
                <a:solidFill>
                  <a:srgbClr val="3EDAD8"/>
                </a:solidFill>
                <a:latin typeface="Arial" panose="020B0604020202020204" pitchFamily="34" charset="0"/>
              </a:endParaRPr>
            </a:p>
          </p:txBody>
        </p:sp>
        <p:sp>
          <p:nvSpPr>
            <p:cNvPr id="10" name="TextBox 10"/>
            <p:cNvSpPr txBox="1"/>
            <p:nvPr/>
          </p:nvSpPr>
          <p:spPr>
            <a:xfrm>
              <a:off x="-740228" y="174838"/>
              <a:ext cx="6328228" cy="3488139"/>
            </a:xfrm>
            <a:prstGeom prst="rect">
              <a:avLst/>
            </a:prstGeom>
          </p:spPr>
          <p:txBody>
            <a:bodyPr wrap="square" lIns="0" tIns="0" rIns="0" bIns="0" rtlCol="0" anchor="t">
              <a:spAutoFit/>
            </a:bodyPr>
            <a:lstStyle/>
            <a:p>
              <a:pPr algn="r">
                <a:lnSpc>
                  <a:spcPts val="3359"/>
                </a:lnSpc>
              </a:pPr>
              <a:r>
                <a:rPr lang="vi-VN" sz="3200" spc="120">
                  <a:solidFill>
                    <a:srgbClr val="191919"/>
                  </a:solidFill>
                  <a:latin typeface="Arial"/>
                  <a:cs typeface="Arial"/>
                </a:rPr>
                <a:t>Là công cụ phân tích dữ liệu thuộc hàng tốt nhất thể giới với nhiều tính năng ưu việt, là tương lai của dòng công cụ phân tích </a:t>
              </a:r>
              <a:endParaRPr lang="vi-VN" sz="2400" spc="120">
                <a:solidFill>
                  <a:srgbClr val="191919"/>
                </a:solidFill>
                <a:latin typeface="Arial" panose="020B0604020202020204" pitchFamily="34" charset="0"/>
              </a:endParaRPr>
            </a:p>
          </p:txBody>
        </p:sp>
      </p:grpSp>
      <p:grpSp>
        <p:nvGrpSpPr>
          <p:cNvPr id="11" name="Group 11"/>
          <p:cNvGrpSpPr/>
          <p:nvPr/>
        </p:nvGrpSpPr>
        <p:grpSpPr>
          <a:xfrm>
            <a:off x="13068300" y="5648140"/>
            <a:ext cx="5061858" cy="1450043"/>
            <a:chOff x="0" y="-31962"/>
            <a:chExt cx="5588000" cy="1933391"/>
          </a:xfrm>
        </p:grpSpPr>
        <p:sp>
          <p:nvSpPr>
            <p:cNvPr id="12" name="TextBox 12"/>
            <p:cNvSpPr txBox="1"/>
            <p:nvPr/>
          </p:nvSpPr>
          <p:spPr>
            <a:xfrm>
              <a:off x="0" y="-31962"/>
              <a:ext cx="5588000" cy="687368"/>
            </a:xfrm>
            <a:prstGeom prst="rect">
              <a:avLst/>
            </a:prstGeom>
          </p:spPr>
          <p:txBody>
            <a:bodyPr lIns="0" tIns="0" rIns="0" bIns="0" rtlCol="0" anchor="t">
              <a:spAutoFit/>
            </a:bodyPr>
            <a:lstStyle/>
            <a:p>
              <a:pPr>
                <a:lnSpc>
                  <a:spcPts val="3640"/>
                </a:lnSpc>
              </a:pPr>
              <a:r>
                <a:rPr lang="en-US" sz="4400" spc="426" err="1">
                  <a:solidFill>
                    <a:srgbClr val="002060"/>
                  </a:solidFill>
                  <a:latin typeface="Josefin Sans Bold" pitchFamily="2" charset="0"/>
                </a:rPr>
                <a:t>Lợi</a:t>
              </a:r>
              <a:r>
                <a:rPr lang="en-US" sz="4400" spc="426">
                  <a:solidFill>
                    <a:srgbClr val="002060"/>
                  </a:solidFill>
                  <a:latin typeface="Josefin Sans Bold" pitchFamily="2" charset="0"/>
                </a:rPr>
                <a:t> </a:t>
              </a:r>
              <a:r>
                <a:rPr lang="en-US" sz="4400" spc="426" err="1">
                  <a:solidFill>
                    <a:srgbClr val="002060"/>
                  </a:solidFill>
                  <a:latin typeface="Josefin Sans Bold" pitchFamily="2" charset="0"/>
                </a:rPr>
                <a:t>ích</a:t>
              </a:r>
              <a:endParaRPr lang="en-US" sz="4400" spc="140">
                <a:solidFill>
                  <a:srgbClr val="002060"/>
                </a:solidFill>
                <a:latin typeface="Josefin Sans Bold" pitchFamily="2" charset="0"/>
              </a:endParaRPr>
            </a:p>
          </p:txBody>
        </p:sp>
        <p:sp>
          <p:nvSpPr>
            <p:cNvPr id="13" name="TextBox 13"/>
            <p:cNvSpPr txBox="1"/>
            <p:nvPr/>
          </p:nvSpPr>
          <p:spPr>
            <a:xfrm>
              <a:off x="0" y="738717"/>
              <a:ext cx="5588000" cy="1162712"/>
            </a:xfrm>
            <a:prstGeom prst="rect">
              <a:avLst/>
            </a:prstGeom>
          </p:spPr>
          <p:txBody>
            <a:bodyPr lIns="0" tIns="0" rIns="0" bIns="0" rtlCol="0" anchor="t">
              <a:spAutoFit/>
            </a:bodyPr>
            <a:lstStyle/>
            <a:p>
              <a:pPr>
                <a:lnSpc>
                  <a:spcPts val="3359"/>
                </a:lnSpc>
              </a:pPr>
              <a:r>
                <a:rPr lang="vi-VN" sz="3200" spc="120">
                  <a:solidFill>
                    <a:srgbClr val="191919"/>
                  </a:solidFill>
                  <a:latin typeface="Arial"/>
                  <a:cs typeface="Arial"/>
                </a:rPr>
                <a:t>Đem lại nhiều lợi ích cho doanh nghiệp và cá nhân.</a:t>
              </a:r>
            </a:p>
          </p:txBody>
        </p:sp>
      </p:grpSp>
      <p:grpSp>
        <p:nvGrpSpPr>
          <p:cNvPr id="14" name="Group 14"/>
          <p:cNvGrpSpPr/>
          <p:nvPr/>
        </p:nvGrpSpPr>
        <p:grpSpPr>
          <a:xfrm>
            <a:off x="6000750" y="2000250"/>
            <a:ext cx="3143250" cy="3143250"/>
            <a:chOff x="0" y="0"/>
            <a:chExt cx="6350000" cy="6350000"/>
          </a:xfrm>
        </p:grpSpPr>
        <p:sp>
          <p:nvSpPr>
            <p:cNvPr id="15" name="Freeform 15"/>
            <p:cNvSpPr/>
            <p:nvPr/>
          </p:nvSpPr>
          <p:spPr>
            <a:xfrm>
              <a:off x="0" y="0"/>
              <a:ext cx="6350000" cy="6350000"/>
            </a:xfrm>
            <a:custGeom>
              <a:avLst/>
              <a:gdLst/>
              <a:ahLst/>
              <a:cxnLst/>
              <a:rect l="l" t="t" r="r" b="b"/>
              <a:pathLst>
                <a:path w="6350000" h="6350000">
                  <a:moveTo>
                    <a:pt x="1324610" y="0"/>
                  </a:moveTo>
                  <a:lnTo>
                    <a:pt x="0" y="0"/>
                  </a:lnTo>
                  <a:lnTo>
                    <a:pt x="0" y="5025390"/>
                  </a:lnTo>
                  <a:lnTo>
                    <a:pt x="1324610" y="6350000"/>
                  </a:lnTo>
                  <a:lnTo>
                    <a:pt x="6350000" y="6350000"/>
                  </a:lnTo>
                  <a:lnTo>
                    <a:pt x="6350000" y="0"/>
                  </a:lnTo>
                  <a:close/>
                </a:path>
              </a:pathLst>
            </a:custGeom>
            <a:solidFill>
              <a:srgbClr val="3EDAD8"/>
            </a:solidFill>
          </p:spPr>
          <p:txBody>
            <a:bodyPr/>
            <a:lstStyle/>
            <a:p>
              <a:endParaRPr lang="en-US"/>
            </a:p>
          </p:txBody>
        </p:sp>
      </p:grpSp>
      <p:grpSp>
        <p:nvGrpSpPr>
          <p:cNvPr id="16" name="Group 16"/>
          <p:cNvGrpSpPr/>
          <p:nvPr/>
        </p:nvGrpSpPr>
        <p:grpSpPr>
          <a:xfrm rot="5400000">
            <a:off x="9144000" y="2000250"/>
            <a:ext cx="3143250" cy="3143250"/>
            <a:chOff x="0" y="0"/>
            <a:chExt cx="6350000" cy="6350000"/>
          </a:xfrm>
        </p:grpSpPr>
        <p:sp>
          <p:nvSpPr>
            <p:cNvPr id="17" name="Freeform 17"/>
            <p:cNvSpPr/>
            <p:nvPr/>
          </p:nvSpPr>
          <p:spPr>
            <a:xfrm>
              <a:off x="0" y="0"/>
              <a:ext cx="6350000" cy="6350000"/>
            </a:xfrm>
            <a:custGeom>
              <a:avLst/>
              <a:gdLst/>
              <a:ahLst/>
              <a:cxnLst/>
              <a:rect l="l" t="t" r="r" b="b"/>
              <a:pathLst>
                <a:path w="6350000" h="6350000">
                  <a:moveTo>
                    <a:pt x="1324610" y="0"/>
                  </a:moveTo>
                  <a:lnTo>
                    <a:pt x="0" y="0"/>
                  </a:lnTo>
                  <a:lnTo>
                    <a:pt x="0" y="5025390"/>
                  </a:lnTo>
                  <a:lnTo>
                    <a:pt x="1324610" y="6350000"/>
                  </a:lnTo>
                  <a:lnTo>
                    <a:pt x="6350000" y="6350000"/>
                  </a:lnTo>
                  <a:lnTo>
                    <a:pt x="6350000" y="0"/>
                  </a:lnTo>
                  <a:close/>
                </a:path>
              </a:pathLst>
            </a:custGeom>
            <a:solidFill>
              <a:srgbClr val="86EAE9"/>
            </a:solidFill>
          </p:spPr>
          <p:txBody>
            <a:bodyPr/>
            <a:lstStyle/>
            <a:p>
              <a:endParaRPr lang="en-US"/>
            </a:p>
          </p:txBody>
        </p:sp>
      </p:grpSp>
      <p:grpSp>
        <p:nvGrpSpPr>
          <p:cNvPr id="18" name="Group 18"/>
          <p:cNvGrpSpPr/>
          <p:nvPr/>
        </p:nvGrpSpPr>
        <p:grpSpPr>
          <a:xfrm rot="-5400000">
            <a:off x="6000750" y="5143500"/>
            <a:ext cx="3143250" cy="3143250"/>
            <a:chOff x="0" y="0"/>
            <a:chExt cx="6350000" cy="6350000"/>
          </a:xfrm>
        </p:grpSpPr>
        <p:sp>
          <p:nvSpPr>
            <p:cNvPr id="19" name="Freeform 19"/>
            <p:cNvSpPr/>
            <p:nvPr/>
          </p:nvSpPr>
          <p:spPr>
            <a:xfrm>
              <a:off x="0" y="0"/>
              <a:ext cx="6350000" cy="6350000"/>
            </a:xfrm>
            <a:custGeom>
              <a:avLst/>
              <a:gdLst/>
              <a:ahLst/>
              <a:cxnLst/>
              <a:rect l="l" t="t" r="r" b="b"/>
              <a:pathLst>
                <a:path w="6350000" h="6350000">
                  <a:moveTo>
                    <a:pt x="1324610" y="0"/>
                  </a:moveTo>
                  <a:lnTo>
                    <a:pt x="0" y="0"/>
                  </a:lnTo>
                  <a:lnTo>
                    <a:pt x="0" y="5025390"/>
                  </a:lnTo>
                  <a:lnTo>
                    <a:pt x="1324610" y="6350000"/>
                  </a:lnTo>
                  <a:lnTo>
                    <a:pt x="6350000" y="6350000"/>
                  </a:lnTo>
                  <a:lnTo>
                    <a:pt x="6350000" y="0"/>
                  </a:lnTo>
                  <a:close/>
                </a:path>
              </a:pathLst>
            </a:custGeom>
            <a:solidFill>
              <a:srgbClr val="86EAE9"/>
            </a:solidFill>
          </p:spPr>
          <p:txBody>
            <a:bodyPr/>
            <a:lstStyle/>
            <a:p>
              <a:endParaRPr lang="en-US"/>
            </a:p>
          </p:txBody>
        </p:sp>
      </p:grpSp>
      <p:grpSp>
        <p:nvGrpSpPr>
          <p:cNvPr id="20" name="Group 20"/>
          <p:cNvGrpSpPr/>
          <p:nvPr/>
        </p:nvGrpSpPr>
        <p:grpSpPr>
          <a:xfrm rot="-10800000">
            <a:off x="9144000" y="5143500"/>
            <a:ext cx="3143250" cy="3143250"/>
            <a:chOff x="0" y="0"/>
            <a:chExt cx="6350000" cy="6350000"/>
          </a:xfrm>
        </p:grpSpPr>
        <p:sp>
          <p:nvSpPr>
            <p:cNvPr id="21" name="Freeform 21"/>
            <p:cNvSpPr/>
            <p:nvPr/>
          </p:nvSpPr>
          <p:spPr>
            <a:xfrm>
              <a:off x="0" y="0"/>
              <a:ext cx="6350000" cy="6350000"/>
            </a:xfrm>
            <a:custGeom>
              <a:avLst/>
              <a:gdLst/>
              <a:ahLst/>
              <a:cxnLst/>
              <a:rect l="l" t="t" r="r" b="b"/>
              <a:pathLst>
                <a:path w="6350000" h="6350000">
                  <a:moveTo>
                    <a:pt x="1324610" y="0"/>
                  </a:moveTo>
                  <a:lnTo>
                    <a:pt x="0" y="0"/>
                  </a:lnTo>
                  <a:lnTo>
                    <a:pt x="0" y="5025390"/>
                  </a:lnTo>
                  <a:lnTo>
                    <a:pt x="1324610" y="6350000"/>
                  </a:lnTo>
                  <a:lnTo>
                    <a:pt x="6350000" y="6350000"/>
                  </a:lnTo>
                  <a:lnTo>
                    <a:pt x="6350000" y="0"/>
                  </a:lnTo>
                  <a:close/>
                </a:path>
              </a:pathLst>
            </a:custGeom>
            <a:solidFill>
              <a:srgbClr val="3EDAD8"/>
            </a:solidFill>
          </p:spPr>
          <p:txBody>
            <a:bodyPr/>
            <a:lstStyle/>
            <a:p>
              <a:endParaRPr lang="en-US"/>
            </a:p>
          </p:txBody>
        </p:sp>
      </p:grpSp>
      <p:sp>
        <p:nvSpPr>
          <p:cNvPr id="22" name="TextBox 22"/>
          <p:cNvSpPr txBox="1"/>
          <p:nvPr/>
        </p:nvSpPr>
        <p:spPr>
          <a:xfrm>
            <a:off x="6393031" y="2813420"/>
            <a:ext cx="2098258" cy="1255395"/>
          </a:xfrm>
          <a:prstGeom prst="rect">
            <a:avLst/>
          </a:prstGeom>
        </p:spPr>
        <p:txBody>
          <a:bodyPr wrap="square" lIns="0" tIns="0" rIns="0" bIns="0" rtlCol="0" anchor="t">
            <a:spAutoFit/>
          </a:bodyPr>
          <a:lstStyle/>
          <a:p>
            <a:pPr algn="ctr">
              <a:lnSpc>
                <a:spcPts val="9680"/>
              </a:lnSpc>
            </a:pPr>
            <a:endParaRPr lang="en-US" sz="8800">
              <a:solidFill>
                <a:srgbClr val="FFFFFF"/>
              </a:solidFill>
              <a:latin typeface="Arial" panose="020B0604020202020204" pitchFamily="34" charset="0"/>
              <a:cs typeface="Arial"/>
            </a:endParaRPr>
          </a:p>
        </p:txBody>
      </p:sp>
      <p:sp>
        <p:nvSpPr>
          <p:cNvPr id="30" name="TextBox 4">
            <a:extLst>
              <a:ext uri="{FF2B5EF4-FFF2-40B4-BE49-F238E27FC236}">
                <a16:creationId xmlns:a16="http://schemas.microsoft.com/office/drawing/2014/main" id="{F7123BA8-C24C-786C-C3CE-1C58746AB74A}"/>
              </a:ext>
            </a:extLst>
          </p:cNvPr>
          <p:cNvSpPr txBox="1"/>
          <p:nvPr/>
        </p:nvSpPr>
        <p:spPr>
          <a:xfrm>
            <a:off x="7195983" y="520036"/>
            <a:ext cx="3896032" cy="986809"/>
          </a:xfrm>
          <a:prstGeom prst="rect">
            <a:avLst/>
          </a:prstGeom>
        </p:spPr>
        <p:txBody>
          <a:bodyPr wrap="square" lIns="0" tIns="0" rIns="0" bIns="0" rtlCol="0" anchor="t">
            <a:spAutoFit/>
          </a:bodyPr>
          <a:lstStyle/>
          <a:p>
            <a:pPr>
              <a:lnSpc>
                <a:spcPts val="7680"/>
              </a:lnSpc>
            </a:pPr>
            <a:r>
              <a:rPr lang="en-US" sz="6400" err="1">
                <a:solidFill>
                  <a:srgbClr val="2B4B82"/>
                </a:solidFill>
                <a:latin typeface="Josefin Sans Bold" pitchFamily="2" charset="0"/>
              </a:rPr>
              <a:t>Tổng</a:t>
            </a:r>
            <a:r>
              <a:rPr lang="en-US" sz="6400">
                <a:solidFill>
                  <a:srgbClr val="2B4B82"/>
                </a:solidFill>
                <a:latin typeface="Josefin Sans Bold" pitchFamily="2" charset="0"/>
              </a:rPr>
              <a:t> </a:t>
            </a:r>
            <a:r>
              <a:rPr lang="en-US" sz="6400" err="1">
                <a:solidFill>
                  <a:srgbClr val="2B4B82"/>
                </a:solidFill>
                <a:latin typeface="Josefin Sans Bold" pitchFamily="2" charset="0"/>
              </a:rPr>
              <a:t>kết</a:t>
            </a:r>
            <a:endParaRPr lang="en-US" sz="6400">
              <a:solidFill>
                <a:srgbClr val="2B4B82"/>
              </a:solidFill>
              <a:latin typeface="Josefin Sans Bold" pitchFamily="2"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par>
                                <p:cTn id="11" presetID="6" presetClass="entr" presetSubtype="16"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par>
                                <p:cTn id="14" presetID="6" presetClass="entr" presetSubtype="16"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2000"/>
                                        <p:tgtEl>
                                          <p:spTgt spid="11"/>
                                        </p:tgtEl>
                                      </p:cBhvr>
                                    </p:animEffect>
                                  </p:childTnLst>
                                </p:cTn>
                              </p:par>
                              <p:par>
                                <p:cTn id="17" presetID="6" presetClass="entr" presetSubtype="16"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circle(in)">
                                      <p:cBhvr>
                                        <p:cTn id="19" dur="2000"/>
                                        <p:tgtEl>
                                          <p:spTgt spid="14"/>
                                        </p:tgtEl>
                                      </p:cBhvr>
                                    </p:animEffect>
                                  </p:childTnLst>
                                </p:cTn>
                              </p:par>
                              <p:par>
                                <p:cTn id="20" presetID="6" presetClass="entr" presetSubtype="16"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ircle(in)">
                                      <p:cBhvr>
                                        <p:cTn id="22" dur="2000"/>
                                        <p:tgtEl>
                                          <p:spTgt spid="16"/>
                                        </p:tgtEl>
                                      </p:cBhvr>
                                    </p:animEffect>
                                  </p:childTnLst>
                                </p:cTn>
                              </p:par>
                              <p:par>
                                <p:cTn id="23" presetID="6" presetClass="entr" presetSubtype="16"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circle(in)">
                                      <p:cBhvr>
                                        <p:cTn id="25" dur="2000"/>
                                        <p:tgtEl>
                                          <p:spTgt spid="18"/>
                                        </p:tgtEl>
                                      </p:cBhvr>
                                    </p:animEffect>
                                  </p:childTnLst>
                                </p:cTn>
                              </p:par>
                              <p:par>
                                <p:cTn id="26" presetID="6" presetClass="entr" presetSubtype="16"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circle(in)">
                                      <p:cBhvr>
                                        <p:cTn id="28" dur="2000"/>
                                        <p:tgtEl>
                                          <p:spTgt spid="20"/>
                                        </p:tgtEl>
                                      </p:cBhvr>
                                    </p:animEffect>
                                  </p:childTnLst>
                                </p:cTn>
                              </p:par>
                              <p:par>
                                <p:cTn id="29" presetID="6" presetClass="entr" presetSubtype="16" fill="hold" grpId="0" nodeType="withEffect" nodePh="1">
                                  <p:stCondLst>
                                    <p:cond delay="0"/>
                                  </p:stCondLst>
                                  <p:endCondLst>
                                    <p:cond evt="begin" delay="0">
                                      <p:tn val="29"/>
                                    </p:cond>
                                  </p:endCondLst>
                                  <p:childTnLst>
                                    <p:set>
                                      <p:cBhvr>
                                        <p:cTn id="30" dur="1" fill="hold">
                                          <p:stCondLst>
                                            <p:cond delay="0"/>
                                          </p:stCondLst>
                                        </p:cTn>
                                        <p:tgtEl>
                                          <p:spTgt spid="22"/>
                                        </p:tgtEl>
                                        <p:attrNameLst>
                                          <p:attrName>style.visibility</p:attrName>
                                        </p:attrNameLst>
                                      </p:cBhvr>
                                      <p:to>
                                        <p:strVal val="visible"/>
                                      </p:to>
                                    </p:set>
                                    <p:animEffect transition="in" filter="circle(in)">
                                      <p:cBhvr>
                                        <p:cTn id="31" dur="2000"/>
                                        <p:tgtEl>
                                          <p:spTgt spid="22"/>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circle(in)">
                                      <p:cBhvr>
                                        <p:cTn id="34"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889662" y="1751163"/>
            <a:ext cx="634992" cy="458349"/>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406648" y="1649522"/>
            <a:ext cx="504043" cy="661632"/>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797095" y="1700343"/>
            <a:ext cx="571419" cy="559990"/>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812059" y="1649522"/>
            <a:ext cx="441489" cy="661632"/>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291449" y="1696456"/>
            <a:ext cx="537826" cy="567762"/>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195299" y="1649522"/>
            <a:ext cx="589454" cy="661632"/>
          </a:xfrm>
          <a:prstGeom prst="rect">
            <a:avLst/>
          </a:prstGeom>
        </p:spPr>
      </p:pic>
      <p:pic>
        <p:nvPicPr>
          <p:cNvPr id="8" name="Picture 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883940" y="8057366"/>
            <a:ext cx="640714" cy="498592"/>
          </a:xfrm>
          <a:prstGeom prst="rect">
            <a:avLst/>
          </a:prstGeom>
        </p:spPr>
      </p:pic>
      <p:pic>
        <p:nvPicPr>
          <p:cNvPr id="9" name="Picture 9"/>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0526344" y="7975846"/>
            <a:ext cx="264653" cy="661632"/>
          </a:xfrm>
          <a:prstGeom prst="rect">
            <a:avLst/>
          </a:prstGeom>
        </p:spPr>
      </p:pic>
      <p:pic>
        <p:nvPicPr>
          <p:cNvPr id="10" name="Picture 10"/>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1742609" y="8074092"/>
            <a:ext cx="680391" cy="465140"/>
          </a:xfrm>
          <a:prstGeom prst="rect">
            <a:avLst/>
          </a:prstGeom>
        </p:spPr>
      </p:pic>
      <p:pic>
        <p:nvPicPr>
          <p:cNvPr id="11" name="Picture 11"/>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4751180" y="8026575"/>
            <a:ext cx="563247" cy="560175"/>
          </a:xfrm>
          <a:prstGeom prst="rect">
            <a:avLst/>
          </a:prstGeom>
        </p:spPr>
      </p:pic>
      <p:pic>
        <p:nvPicPr>
          <p:cNvPr id="12" name="Picture 12"/>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3439464" y="7975846"/>
            <a:ext cx="241796" cy="661632"/>
          </a:xfrm>
          <a:prstGeom prst="rect">
            <a:avLst/>
          </a:prstGeom>
        </p:spPr>
      </p:pic>
      <p:pic>
        <p:nvPicPr>
          <p:cNvPr id="13" name="Picture 13"/>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6195299" y="8023189"/>
            <a:ext cx="589454" cy="566947"/>
          </a:xfrm>
          <a:prstGeom prst="rect">
            <a:avLst/>
          </a:prstGeom>
        </p:spPr>
      </p:pic>
      <p:pic>
        <p:nvPicPr>
          <p:cNvPr id="14" name="Picture 14"/>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9016487" y="6394265"/>
            <a:ext cx="381341" cy="661632"/>
          </a:xfrm>
          <a:prstGeom prst="rect">
            <a:avLst/>
          </a:prstGeom>
        </p:spPr>
      </p:pic>
      <p:pic>
        <p:nvPicPr>
          <p:cNvPr id="15" name="Picture 15"/>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0427700" y="6394265"/>
            <a:ext cx="461939" cy="661632"/>
          </a:xfrm>
          <a:prstGeom prst="rect">
            <a:avLst/>
          </a:prstGeom>
        </p:spPr>
      </p:pic>
      <p:pic>
        <p:nvPicPr>
          <p:cNvPr id="16" name="Picture 16"/>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11834392" y="6394265"/>
            <a:ext cx="496825" cy="661632"/>
          </a:xfrm>
          <a:prstGeom prst="rect">
            <a:avLst/>
          </a:prstGeom>
        </p:spPr>
      </p:pic>
      <p:pic>
        <p:nvPicPr>
          <p:cNvPr id="17" name="Picture 17"/>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14777775" y="6394265"/>
            <a:ext cx="510058" cy="661632"/>
          </a:xfrm>
          <a:prstGeom prst="rect">
            <a:avLst/>
          </a:prstGeom>
        </p:spPr>
      </p:pic>
      <p:pic>
        <p:nvPicPr>
          <p:cNvPr id="18" name="Picture 18"/>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a:off x="13414803" y="6394265"/>
            <a:ext cx="291118" cy="661632"/>
          </a:xfrm>
          <a:prstGeom prst="rect">
            <a:avLst/>
          </a:prstGeom>
        </p:spPr>
      </p:pic>
      <p:pic>
        <p:nvPicPr>
          <p:cNvPr id="19" name="Picture 19"/>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16232317" y="6467372"/>
            <a:ext cx="515418" cy="515418"/>
          </a:xfrm>
          <a:prstGeom prst="rect">
            <a:avLst/>
          </a:prstGeom>
        </p:spPr>
      </p:pic>
      <p:pic>
        <p:nvPicPr>
          <p:cNvPr id="20" name="Picture 20"/>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a:fillRect/>
          </a:stretch>
        </p:blipFill>
        <p:spPr>
          <a:xfrm>
            <a:off x="8908796" y="4852733"/>
            <a:ext cx="596723" cy="581534"/>
          </a:xfrm>
          <a:prstGeom prst="rect">
            <a:avLst/>
          </a:prstGeom>
        </p:spPr>
      </p:pic>
      <p:pic>
        <p:nvPicPr>
          <p:cNvPr id="21" name="Picture 21"/>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a:fillRect/>
          </a:stretch>
        </p:blipFill>
        <p:spPr>
          <a:xfrm>
            <a:off x="10415671" y="4812684"/>
            <a:ext cx="485999" cy="661632"/>
          </a:xfrm>
          <a:prstGeom prst="rect">
            <a:avLst/>
          </a:prstGeom>
        </p:spPr>
      </p:pic>
      <p:pic>
        <p:nvPicPr>
          <p:cNvPr id="22" name="Picture 22"/>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a:fillRect/>
          </a:stretch>
        </p:blipFill>
        <p:spPr>
          <a:xfrm>
            <a:off x="11788679" y="4812684"/>
            <a:ext cx="588251" cy="661632"/>
          </a:xfrm>
          <a:prstGeom prst="rect">
            <a:avLst/>
          </a:prstGeom>
        </p:spPr>
      </p:pic>
      <p:pic>
        <p:nvPicPr>
          <p:cNvPr id="23" name="Picture 23"/>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a:fillRect/>
          </a:stretch>
        </p:blipFill>
        <p:spPr>
          <a:xfrm>
            <a:off x="14774166" y="4812684"/>
            <a:ext cx="517276" cy="661632"/>
          </a:xfrm>
          <a:prstGeom prst="rect">
            <a:avLst/>
          </a:prstGeom>
        </p:spPr>
      </p:pic>
      <p:pic>
        <p:nvPicPr>
          <p:cNvPr id="24" name="Picture 24"/>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a:fillRect/>
          </a:stretch>
        </p:blipFill>
        <p:spPr>
          <a:xfrm>
            <a:off x="13217063" y="4866364"/>
            <a:ext cx="686597" cy="554271"/>
          </a:xfrm>
          <a:prstGeom prst="rect">
            <a:avLst/>
          </a:prstGeom>
        </p:spPr>
      </p:pic>
      <p:pic>
        <p:nvPicPr>
          <p:cNvPr id="25" name="Picture 25"/>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a:fillRect/>
          </a:stretch>
        </p:blipFill>
        <p:spPr>
          <a:xfrm>
            <a:off x="16161947" y="4910863"/>
            <a:ext cx="656157" cy="465275"/>
          </a:xfrm>
          <a:prstGeom prst="rect">
            <a:avLst/>
          </a:prstGeom>
        </p:spPr>
      </p:pic>
      <p:pic>
        <p:nvPicPr>
          <p:cNvPr id="26" name="Picture 26"/>
          <p:cNvPicPr>
            <a:picLocks noChangeAspect="1"/>
          </p:cNvPicPr>
          <p:nvPr/>
        </p:nvPicPr>
        <p:blipFill>
          <a:blip r:embed="rId50" cstate="print">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a:fillRect/>
          </a:stretch>
        </p:blipFill>
        <p:spPr>
          <a:xfrm>
            <a:off x="8839584" y="3231103"/>
            <a:ext cx="735147" cy="661632"/>
          </a:xfrm>
          <a:prstGeom prst="rect">
            <a:avLst/>
          </a:prstGeom>
        </p:spPr>
      </p:pic>
      <p:pic>
        <p:nvPicPr>
          <p:cNvPr id="27" name="Picture 27"/>
          <p:cNvPicPr>
            <a:picLocks noChangeAspect="1"/>
          </p:cNvPicPr>
          <p:nvPr/>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a:fillRect/>
          </a:stretch>
        </p:blipFill>
        <p:spPr>
          <a:xfrm>
            <a:off x="10368794" y="3263915"/>
            <a:ext cx="579752" cy="596007"/>
          </a:xfrm>
          <a:prstGeom prst="rect">
            <a:avLst/>
          </a:prstGeom>
        </p:spPr>
      </p:pic>
      <p:pic>
        <p:nvPicPr>
          <p:cNvPr id="28" name="Picture 28"/>
          <p:cNvPicPr>
            <a:picLocks noChangeAspect="1"/>
          </p:cNvPicPr>
          <p:nvPr/>
        </p:nvPicPr>
        <p:blipFill>
          <a:blip r:embed="rId54" cstate="print">
            <a:extLst>
              <a:ext uri="{28A0092B-C50C-407E-A947-70E740481C1C}">
                <a14:useLocalDpi xmlns:a14="http://schemas.microsoft.com/office/drawing/2010/main" val="0"/>
              </a:ext>
              <a:ext uri="{96DAC541-7B7A-43D3-8B79-37D633B846F1}">
                <asvg:svgBlip xmlns:asvg="http://schemas.microsoft.com/office/drawing/2016/SVG/main" r:embed="rId55"/>
              </a:ext>
            </a:extLst>
          </a:blip>
          <a:srcRect/>
          <a:stretch>
            <a:fillRect/>
          </a:stretch>
        </p:blipFill>
        <p:spPr>
          <a:xfrm>
            <a:off x="11775296" y="3263915"/>
            <a:ext cx="615017" cy="596007"/>
          </a:xfrm>
          <a:prstGeom prst="rect">
            <a:avLst/>
          </a:prstGeom>
        </p:spPr>
      </p:pic>
      <p:pic>
        <p:nvPicPr>
          <p:cNvPr id="29" name="Picture 29"/>
          <p:cNvPicPr>
            <a:picLocks noChangeAspect="1"/>
          </p:cNvPicPr>
          <p:nvPr/>
        </p:nvPicPr>
        <p:blipFill>
          <a:blip r:embed="rId56" cstate="print">
            <a:extLst>
              <a:ext uri="{28A0092B-C50C-407E-A947-70E740481C1C}">
                <a14:useLocalDpi xmlns:a14="http://schemas.microsoft.com/office/drawing/2010/main" val="0"/>
              </a:ext>
              <a:ext uri="{96DAC541-7B7A-43D3-8B79-37D633B846F1}">
                <asvg:svgBlip xmlns:asvg="http://schemas.microsoft.com/office/drawing/2016/SVG/main" r:embed="rId57"/>
              </a:ext>
            </a:extLst>
          </a:blip>
          <a:srcRect/>
          <a:stretch>
            <a:fillRect/>
          </a:stretch>
        </p:blipFill>
        <p:spPr>
          <a:xfrm>
            <a:off x="14697723" y="3231103"/>
            <a:ext cx="670161" cy="661632"/>
          </a:xfrm>
          <a:prstGeom prst="rect">
            <a:avLst/>
          </a:prstGeom>
        </p:spPr>
      </p:pic>
      <p:pic>
        <p:nvPicPr>
          <p:cNvPr id="30" name="Picture 30"/>
          <p:cNvPicPr>
            <a:picLocks noChangeAspect="1"/>
          </p:cNvPicPr>
          <p:nvPr/>
        </p:nvPicPr>
        <p:blipFill>
          <a:blip r:embed="rId58" cstate="print">
            <a:extLst>
              <a:ext uri="{28A0092B-C50C-407E-A947-70E740481C1C}">
                <a14:useLocalDpi xmlns:a14="http://schemas.microsoft.com/office/drawing/2010/main" val="0"/>
              </a:ext>
              <a:ext uri="{96DAC541-7B7A-43D3-8B79-37D633B846F1}">
                <asvg:svgBlip xmlns:asvg="http://schemas.microsoft.com/office/drawing/2016/SVG/main" r:embed="rId59"/>
              </a:ext>
            </a:extLst>
          </a:blip>
          <a:srcRect/>
          <a:stretch>
            <a:fillRect/>
          </a:stretch>
        </p:blipFill>
        <p:spPr>
          <a:xfrm>
            <a:off x="13312550" y="3231103"/>
            <a:ext cx="495622" cy="661632"/>
          </a:xfrm>
          <a:prstGeom prst="rect">
            <a:avLst/>
          </a:prstGeom>
        </p:spPr>
      </p:pic>
      <p:pic>
        <p:nvPicPr>
          <p:cNvPr id="31" name="Picture 31"/>
          <p:cNvPicPr>
            <a:picLocks noChangeAspect="1"/>
          </p:cNvPicPr>
          <p:nvPr/>
        </p:nvPicPr>
        <p:blipFill>
          <a:blip r:embed="rId60" cstate="print">
            <a:extLst>
              <a:ext uri="{28A0092B-C50C-407E-A947-70E740481C1C}">
                <a14:useLocalDpi xmlns:a14="http://schemas.microsoft.com/office/drawing/2010/main" val="0"/>
              </a:ext>
              <a:ext uri="{96DAC541-7B7A-43D3-8B79-37D633B846F1}">
                <asvg:svgBlip xmlns:asvg="http://schemas.microsoft.com/office/drawing/2016/SVG/main" r:embed="rId61"/>
              </a:ext>
            </a:extLst>
          </a:blip>
          <a:srcRect/>
          <a:stretch>
            <a:fillRect/>
          </a:stretch>
        </p:blipFill>
        <p:spPr>
          <a:xfrm>
            <a:off x="16272890" y="3231103"/>
            <a:ext cx="434271" cy="661632"/>
          </a:xfrm>
          <a:prstGeom prst="rect">
            <a:avLst/>
          </a:prstGeom>
        </p:spPr>
      </p:pic>
      <p:sp>
        <p:nvSpPr>
          <p:cNvPr id="33" name="TextBox 33"/>
          <p:cNvSpPr txBox="1"/>
          <p:nvPr/>
        </p:nvSpPr>
        <p:spPr>
          <a:xfrm>
            <a:off x="1765082" y="3543610"/>
            <a:ext cx="7385744" cy="2952731"/>
          </a:xfrm>
          <a:prstGeom prst="rect">
            <a:avLst/>
          </a:prstGeom>
        </p:spPr>
        <p:txBody>
          <a:bodyPr wrap="square" lIns="0" tIns="0" rIns="0" bIns="0" rtlCol="0" anchor="t">
            <a:spAutoFit/>
          </a:bodyPr>
          <a:lstStyle/>
          <a:p>
            <a:pPr marL="0" lvl="0" indent="0" algn="l">
              <a:lnSpc>
                <a:spcPts val="7519"/>
              </a:lnSpc>
              <a:spcBef>
                <a:spcPct val="0"/>
              </a:spcBef>
            </a:pPr>
            <a:r>
              <a:rPr lang="en-US" sz="8000" u="none" spc="-88">
                <a:solidFill>
                  <a:srgbClr val="2B4B82"/>
                </a:solidFill>
                <a:latin typeface="Josefin Sans Bold"/>
              </a:rPr>
              <a:t>Thanks for listening &amp; watching!!! </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1CDDCF8E-334D-6058-FE12-E3391A2B0B11}"/>
              </a:ext>
            </a:extLst>
          </p:cNvPr>
          <p:cNvSpPr txBox="1"/>
          <p:nvPr/>
        </p:nvSpPr>
        <p:spPr>
          <a:xfrm>
            <a:off x="1143000" y="342900"/>
            <a:ext cx="9768230" cy="1538883"/>
          </a:xfrm>
          <a:prstGeom prst="rect">
            <a:avLst/>
          </a:prstGeom>
        </p:spPr>
        <p:txBody>
          <a:bodyPr lIns="0" tIns="0" rIns="0" bIns="0" rtlCol="0" anchor="t">
            <a:spAutoFit/>
          </a:bodyPr>
          <a:lstStyle/>
          <a:p>
            <a:r>
              <a:rPr lang="vi-VN" sz="6400">
                <a:solidFill>
                  <a:srgbClr val="31356E"/>
                </a:solidFill>
                <a:latin typeface="Josefin Sans Bold"/>
                <a:ea typeface="+mn-lt"/>
                <a:cs typeface="Arial"/>
              </a:rPr>
              <a:t>Giới thiệu về </a:t>
            </a:r>
            <a:r>
              <a:rPr lang="vi-VN" sz="6400" err="1">
                <a:solidFill>
                  <a:srgbClr val="31356E"/>
                </a:solidFill>
                <a:latin typeface="Josefin Sans Bold"/>
                <a:ea typeface="+mn-lt"/>
                <a:cs typeface="Arial"/>
              </a:rPr>
              <a:t>Power</a:t>
            </a:r>
            <a:r>
              <a:rPr lang="vi-VN" sz="6400">
                <a:solidFill>
                  <a:srgbClr val="31356E"/>
                </a:solidFill>
                <a:latin typeface="Josefin Sans Bold"/>
                <a:ea typeface="+mn-lt"/>
                <a:cs typeface="Arial"/>
              </a:rPr>
              <a:t> BI</a:t>
            </a:r>
            <a:endParaRPr lang="en-US"/>
          </a:p>
          <a:p>
            <a:br>
              <a:rPr lang="en-US"/>
            </a:br>
            <a:endParaRPr lang="en-US"/>
          </a:p>
        </p:txBody>
      </p:sp>
      <p:sp>
        <p:nvSpPr>
          <p:cNvPr id="5" name="TextBox 4">
            <a:extLst>
              <a:ext uri="{FF2B5EF4-FFF2-40B4-BE49-F238E27FC236}">
                <a16:creationId xmlns:a16="http://schemas.microsoft.com/office/drawing/2014/main" id="{ACE8DC65-3877-186D-274D-147506D9F574}"/>
              </a:ext>
            </a:extLst>
          </p:cNvPr>
          <p:cNvSpPr txBox="1"/>
          <p:nvPr/>
        </p:nvSpPr>
        <p:spPr>
          <a:xfrm>
            <a:off x="1143000" y="2249897"/>
            <a:ext cx="15802743" cy="4278094"/>
          </a:xfrm>
          <a:prstGeom prst="rect">
            <a:avLst/>
          </a:prstGeom>
          <a:noFill/>
        </p:spPr>
        <p:txBody>
          <a:bodyPr wrap="square" lIns="91440" tIns="45720" rIns="91440" bIns="45720" anchor="t">
            <a:spAutoFit/>
          </a:bodyPr>
          <a:lstStyle/>
          <a:p>
            <a:r>
              <a:rPr lang="vi-VN" sz="3200" err="1">
                <a:latin typeface="Josefin Sans Regular"/>
                <a:ea typeface="Lato"/>
                <a:cs typeface="Lato"/>
              </a:rPr>
              <a:t>Power</a:t>
            </a:r>
            <a:r>
              <a:rPr lang="vi-VN" sz="3200">
                <a:latin typeface="Josefin Sans Regular"/>
                <a:ea typeface="Lato"/>
                <a:cs typeface="Lato"/>
              </a:rPr>
              <a:t> BI là một công cụ </a:t>
            </a:r>
            <a:r>
              <a:rPr lang="vi-VN" sz="3200" err="1">
                <a:latin typeface="Josefin Sans Regular"/>
                <a:ea typeface="Lato"/>
                <a:cs typeface="Lato"/>
              </a:rPr>
              <a:t>Business</a:t>
            </a:r>
            <a:r>
              <a:rPr lang="vi-VN" sz="3200">
                <a:latin typeface="Josefin Sans Regular"/>
                <a:ea typeface="Lato"/>
                <a:cs typeface="Lato"/>
              </a:rPr>
              <a:t> </a:t>
            </a:r>
            <a:r>
              <a:rPr lang="vi-VN" sz="3200" err="1">
                <a:latin typeface="Josefin Sans Regular"/>
                <a:ea typeface="Lato"/>
                <a:cs typeface="Lato"/>
              </a:rPr>
              <a:t>Intelligence</a:t>
            </a:r>
            <a:r>
              <a:rPr lang="vi-VN" sz="3200">
                <a:latin typeface="Josefin Sans Regular"/>
                <a:ea typeface="Lato"/>
                <a:cs typeface="Lato"/>
              </a:rPr>
              <a:t> (BI) cho phép người dùng kết nối và tổ chức dữ liệu từ nhiều nguồn khác nhau, biến chúng thành báo cáo và đồ thị trực quan, dễ hiểu để tiến hành phân tích và đưa ra quyết định. </a:t>
            </a:r>
            <a:endParaRPr lang="en-US">
              <a:latin typeface="Calibri"/>
              <a:ea typeface="Lato"/>
              <a:cs typeface="Calibri"/>
            </a:endParaRPr>
          </a:p>
          <a:p>
            <a:endParaRPr lang="vi-VN" sz="3200">
              <a:latin typeface="Josefin Sans Regular"/>
              <a:ea typeface="Lato"/>
              <a:cs typeface="Lato"/>
            </a:endParaRPr>
          </a:p>
          <a:p>
            <a:endParaRPr lang="en-US"/>
          </a:p>
          <a:p>
            <a:endParaRPr lang="en-US"/>
          </a:p>
          <a:p>
            <a:endParaRPr lang="en-US"/>
          </a:p>
          <a:p>
            <a:endParaRPr lang="en-US"/>
          </a:p>
          <a:p>
            <a:endParaRPr lang="en-US"/>
          </a:p>
          <a:p>
            <a:endParaRPr lang="en-US"/>
          </a:p>
          <a:p>
            <a:br>
              <a:rPr lang="en-US"/>
            </a:br>
            <a:endParaRPr lang="en-US">
              <a:cs typeface="Calibri"/>
            </a:endParaRPr>
          </a:p>
        </p:txBody>
      </p:sp>
      <p:pic>
        <p:nvPicPr>
          <p:cNvPr id="4" name="Picture 5" descr="Graphical user interface, website&#10;&#10;Description automatically generated">
            <a:extLst>
              <a:ext uri="{FF2B5EF4-FFF2-40B4-BE49-F238E27FC236}">
                <a16:creationId xmlns:a16="http://schemas.microsoft.com/office/drawing/2014/main" id="{73C179FF-697E-85C0-8B69-FC5752EA9249}"/>
              </a:ext>
            </a:extLst>
          </p:cNvPr>
          <p:cNvPicPr>
            <a:picLocks noChangeAspect="1"/>
          </p:cNvPicPr>
          <p:nvPr/>
        </p:nvPicPr>
        <p:blipFill>
          <a:blip r:embed="rId2"/>
          <a:stretch>
            <a:fillRect/>
          </a:stretch>
        </p:blipFill>
        <p:spPr>
          <a:xfrm>
            <a:off x="7733609" y="4475457"/>
            <a:ext cx="10196186" cy="54686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63136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1CDDCF8E-334D-6058-FE12-E3391A2B0B11}"/>
              </a:ext>
            </a:extLst>
          </p:cNvPr>
          <p:cNvSpPr txBox="1"/>
          <p:nvPr/>
        </p:nvSpPr>
        <p:spPr>
          <a:xfrm>
            <a:off x="1143000" y="342900"/>
            <a:ext cx="9768230" cy="1538883"/>
          </a:xfrm>
          <a:prstGeom prst="rect">
            <a:avLst/>
          </a:prstGeom>
        </p:spPr>
        <p:txBody>
          <a:bodyPr lIns="0" tIns="0" rIns="0" bIns="0" rtlCol="0" anchor="t">
            <a:spAutoFit/>
          </a:bodyPr>
          <a:lstStyle/>
          <a:p>
            <a:r>
              <a:rPr lang="vi-VN" sz="6400">
                <a:solidFill>
                  <a:srgbClr val="31356E"/>
                </a:solidFill>
                <a:latin typeface="Josefin Sans Bold"/>
                <a:ea typeface="+mn-lt"/>
                <a:cs typeface="Arial"/>
              </a:rPr>
              <a:t>Giới thiệu về </a:t>
            </a:r>
            <a:r>
              <a:rPr lang="vi-VN" sz="6400" err="1">
                <a:solidFill>
                  <a:srgbClr val="31356E"/>
                </a:solidFill>
                <a:latin typeface="Josefin Sans Bold"/>
                <a:ea typeface="+mn-lt"/>
                <a:cs typeface="Arial"/>
              </a:rPr>
              <a:t>Power</a:t>
            </a:r>
            <a:r>
              <a:rPr lang="vi-VN" sz="6400">
                <a:solidFill>
                  <a:srgbClr val="31356E"/>
                </a:solidFill>
                <a:latin typeface="Josefin Sans Bold"/>
                <a:ea typeface="+mn-lt"/>
                <a:cs typeface="Arial"/>
              </a:rPr>
              <a:t> BI</a:t>
            </a:r>
            <a:endParaRPr lang="en-US"/>
          </a:p>
          <a:p>
            <a:br>
              <a:rPr lang="en-US"/>
            </a:br>
            <a:endParaRPr lang="en-US"/>
          </a:p>
        </p:txBody>
      </p:sp>
      <p:sp>
        <p:nvSpPr>
          <p:cNvPr id="5" name="TextBox 4">
            <a:extLst>
              <a:ext uri="{FF2B5EF4-FFF2-40B4-BE49-F238E27FC236}">
                <a16:creationId xmlns:a16="http://schemas.microsoft.com/office/drawing/2014/main" id="{ACE8DC65-3877-186D-274D-147506D9F574}"/>
              </a:ext>
            </a:extLst>
          </p:cNvPr>
          <p:cNvSpPr txBox="1"/>
          <p:nvPr/>
        </p:nvSpPr>
        <p:spPr>
          <a:xfrm>
            <a:off x="1143000" y="2155952"/>
            <a:ext cx="15802743" cy="5016758"/>
          </a:xfrm>
          <a:prstGeom prst="rect">
            <a:avLst/>
          </a:prstGeom>
          <a:noFill/>
        </p:spPr>
        <p:txBody>
          <a:bodyPr wrap="square" lIns="91440" tIns="45720" rIns="91440" bIns="45720" anchor="t">
            <a:spAutoFit/>
          </a:bodyPr>
          <a:lstStyle/>
          <a:p>
            <a:r>
              <a:rPr lang="vi-VN" sz="3200">
                <a:latin typeface="Josefin Sans Regular"/>
                <a:ea typeface="Lato"/>
                <a:cs typeface="Lato"/>
              </a:rPr>
              <a:t>Trang chủ thông tin tại: https://powerbi.microsoft.com/</a:t>
            </a:r>
          </a:p>
          <a:p>
            <a:endParaRPr lang="vi-VN" sz="3200">
              <a:latin typeface="Josefin Sans Regular"/>
              <a:ea typeface="Lato"/>
              <a:cs typeface="Lato"/>
            </a:endParaRPr>
          </a:p>
          <a:p>
            <a:r>
              <a:rPr lang="vi-VN" sz="3200">
                <a:latin typeface="Josefin Sans Regular"/>
                <a:ea typeface="Lato"/>
                <a:cs typeface="Lato"/>
              </a:rPr>
              <a:t>Các sản </a:t>
            </a:r>
            <a:r>
              <a:rPr lang="vi-VN" sz="3200" err="1">
                <a:latin typeface="Josefin Sans Regular"/>
                <a:ea typeface="Lato"/>
                <a:cs typeface="Lato"/>
              </a:rPr>
              <a:t>phầm</a:t>
            </a:r>
            <a:r>
              <a:rPr lang="vi-VN" sz="3200">
                <a:latin typeface="Josefin Sans Regular"/>
                <a:ea typeface="Lato"/>
                <a:cs typeface="Lato"/>
              </a:rPr>
              <a:t> gồm: </a:t>
            </a:r>
            <a:endParaRPr lang="en-US">
              <a:cs typeface="Calibri"/>
            </a:endParaRPr>
          </a:p>
          <a:p>
            <a:r>
              <a:rPr lang="vi-VN" sz="3200" err="1">
                <a:latin typeface="Josefin Sans Regular"/>
                <a:ea typeface="Lato"/>
                <a:cs typeface="Lato"/>
              </a:rPr>
              <a:t>Power</a:t>
            </a:r>
            <a:r>
              <a:rPr lang="vi-VN" sz="3200">
                <a:latin typeface="Josefin Sans Regular"/>
                <a:ea typeface="Lato"/>
                <a:cs typeface="Lato"/>
              </a:rPr>
              <a:t> BI </a:t>
            </a:r>
            <a:r>
              <a:rPr lang="vi-VN" sz="3200" err="1">
                <a:latin typeface="Josefin Sans Regular"/>
                <a:ea typeface="Lato"/>
                <a:cs typeface="Lato"/>
              </a:rPr>
              <a:t>Desktop</a:t>
            </a:r>
            <a:r>
              <a:rPr lang="vi-VN" sz="3200">
                <a:latin typeface="Josefin Sans Regular"/>
                <a:ea typeface="Lato"/>
                <a:cs typeface="Lato"/>
              </a:rPr>
              <a:t> (</a:t>
            </a:r>
            <a:r>
              <a:rPr lang="vi-VN" sz="3200" err="1">
                <a:latin typeface="Josefin Sans Regular"/>
                <a:ea typeface="Lato"/>
                <a:cs typeface="Lato"/>
              </a:rPr>
              <a:t>Free</a:t>
            </a:r>
            <a:r>
              <a:rPr lang="vi-VN" sz="3200">
                <a:latin typeface="Josefin Sans Regular"/>
                <a:ea typeface="Lato"/>
                <a:cs typeface="Lato"/>
              </a:rPr>
              <a:t>)</a:t>
            </a:r>
            <a:endParaRPr lang="vi-VN"/>
          </a:p>
          <a:p>
            <a:r>
              <a:rPr lang="vi-VN" sz="3200" err="1">
                <a:latin typeface="Josefin Sans Regular"/>
                <a:ea typeface="Lato"/>
                <a:cs typeface="Lato"/>
              </a:rPr>
              <a:t>Power</a:t>
            </a:r>
            <a:r>
              <a:rPr lang="vi-VN" sz="3200">
                <a:latin typeface="Josefin Sans Regular"/>
                <a:ea typeface="Lato"/>
                <a:cs typeface="Lato"/>
              </a:rPr>
              <a:t> BI </a:t>
            </a:r>
            <a:r>
              <a:rPr lang="vi-VN" sz="3200" err="1">
                <a:latin typeface="Josefin Sans Regular"/>
                <a:ea typeface="Lato"/>
                <a:cs typeface="Lato"/>
              </a:rPr>
              <a:t>Pro</a:t>
            </a:r>
            <a:endParaRPr lang="vi-VN" err="1"/>
          </a:p>
          <a:p>
            <a:r>
              <a:rPr lang="vi-VN" sz="3200" err="1">
                <a:latin typeface="Josefin Sans Regular"/>
                <a:ea typeface="Lato"/>
                <a:cs typeface="Lato"/>
              </a:rPr>
              <a:t>Power</a:t>
            </a:r>
            <a:r>
              <a:rPr lang="vi-VN" sz="3200">
                <a:latin typeface="Josefin Sans Regular"/>
                <a:ea typeface="Lato"/>
                <a:cs typeface="Lato"/>
              </a:rPr>
              <a:t> BI Premium</a:t>
            </a:r>
            <a:endParaRPr lang="vi-VN"/>
          </a:p>
          <a:p>
            <a:r>
              <a:rPr lang="vi-VN" sz="3200" err="1">
                <a:latin typeface="Josefin Sans Regular"/>
                <a:ea typeface="Lato"/>
                <a:cs typeface="Lato"/>
              </a:rPr>
              <a:t>Power</a:t>
            </a:r>
            <a:r>
              <a:rPr lang="vi-VN" sz="3200">
                <a:latin typeface="Josefin Sans Regular"/>
                <a:ea typeface="Lato"/>
                <a:cs typeface="Lato"/>
              </a:rPr>
              <a:t> BI </a:t>
            </a:r>
            <a:r>
              <a:rPr lang="vi-VN" sz="3200" err="1">
                <a:latin typeface="Josefin Sans Regular"/>
                <a:ea typeface="Lato"/>
                <a:cs typeface="Lato"/>
              </a:rPr>
              <a:t>Mobile</a:t>
            </a:r>
            <a:endParaRPr lang="vi-VN" err="1"/>
          </a:p>
          <a:p>
            <a:r>
              <a:rPr lang="vi-VN" sz="3200" err="1">
                <a:latin typeface="Josefin Sans Regular"/>
                <a:ea typeface="Lato"/>
                <a:cs typeface="Lato"/>
              </a:rPr>
              <a:t>Power</a:t>
            </a:r>
            <a:r>
              <a:rPr lang="vi-VN" sz="3200">
                <a:latin typeface="Josefin Sans Regular"/>
                <a:ea typeface="Lato"/>
                <a:cs typeface="Lato"/>
              </a:rPr>
              <a:t> BI </a:t>
            </a:r>
            <a:r>
              <a:rPr lang="vi-VN" sz="3200" err="1">
                <a:latin typeface="Josefin Sans Regular"/>
                <a:ea typeface="Lato"/>
                <a:cs typeface="Lato"/>
              </a:rPr>
              <a:t>Embedded</a:t>
            </a:r>
            <a:endParaRPr lang="vi-VN" err="1"/>
          </a:p>
          <a:p>
            <a:r>
              <a:rPr lang="vi-VN" sz="3200" err="1">
                <a:latin typeface="Josefin Sans Regular"/>
                <a:ea typeface="Lato"/>
                <a:cs typeface="Lato"/>
              </a:rPr>
              <a:t>Power</a:t>
            </a:r>
            <a:r>
              <a:rPr lang="vi-VN" sz="3200">
                <a:latin typeface="Josefin Sans Regular"/>
                <a:ea typeface="Lato"/>
                <a:cs typeface="Lato"/>
              </a:rPr>
              <a:t> BI </a:t>
            </a:r>
            <a:r>
              <a:rPr lang="vi-VN" sz="3200" err="1">
                <a:latin typeface="Josefin Sans Regular"/>
                <a:ea typeface="Lato"/>
                <a:cs typeface="Lato"/>
              </a:rPr>
              <a:t>Report</a:t>
            </a:r>
            <a:r>
              <a:rPr lang="vi-VN" sz="3200">
                <a:latin typeface="Josefin Sans Regular"/>
                <a:ea typeface="Lato"/>
                <a:cs typeface="Lato"/>
              </a:rPr>
              <a:t> Server</a:t>
            </a:r>
            <a:endParaRPr lang="en-US"/>
          </a:p>
          <a:p>
            <a:endParaRPr lang="vi-VN" sz="3200">
              <a:latin typeface="Josefin Sans Regular"/>
              <a:ea typeface="Lato"/>
              <a:cs typeface="Lato"/>
            </a:endParaRPr>
          </a:p>
        </p:txBody>
      </p:sp>
      <p:pic>
        <p:nvPicPr>
          <p:cNvPr id="3" name="Picture 3" descr="Graphical user interface, text, application, email&#10;&#10;Description automatically generated">
            <a:extLst>
              <a:ext uri="{FF2B5EF4-FFF2-40B4-BE49-F238E27FC236}">
                <a16:creationId xmlns:a16="http://schemas.microsoft.com/office/drawing/2014/main" id="{4296AD5E-3195-47DE-FA81-FF93194342A7}"/>
              </a:ext>
            </a:extLst>
          </p:cNvPr>
          <p:cNvPicPr>
            <a:picLocks noChangeAspect="1"/>
          </p:cNvPicPr>
          <p:nvPr/>
        </p:nvPicPr>
        <p:blipFill>
          <a:blip r:embed="rId2"/>
          <a:stretch>
            <a:fillRect/>
          </a:stretch>
        </p:blipFill>
        <p:spPr>
          <a:xfrm>
            <a:off x="6027115" y="4443826"/>
            <a:ext cx="12153377" cy="46063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90836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1CDDCF8E-334D-6058-FE12-E3391A2B0B11}"/>
              </a:ext>
            </a:extLst>
          </p:cNvPr>
          <p:cNvSpPr txBox="1"/>
          <p:nvPr/>
        </p:nvSpPr>
        <p:spPr>
          <a:xfrm>
            <a:off x="1143000" y="342900"/>
            <a:ext cx="9768230" cy="1538883"/>
          </a:xfrm>
          <a:prstGeom prst="rect">
            <a:avLst/>
          </a:prstGeom>
        </p:spPr>
        <p:txBody>
          <a:bodyPr lIns="0" tIns="0" rIns="0" bIns="0" rtlCol="0" anchor="t">
            <a:spAutoFit/>
          </a:bodyPr>
          <a:lstStyle/>
          <a:p>
            <a:r>
              <a:rPr lang="vi-VN" sz="6400">
                <a:solidFill>
                  <a:srgbClr val="31356E"/>
                </a:solidFill>
                <a:latin typeface="Josefin Sans Bold"/>
                <a:cs typeface="Arial"/>
              </a:rPr>
              <a:t>Giới thiệu về </a:t>
            </a:r>
            <a:r>
              <a:rPr lang="vi-VN" sz="6400" err="1">
                <a:solidFill>
                  <a:srgbClr val="31356E"/>
                </a:solidFill>
                <a:latin typeface="Josefin Sans Bold"/>
                <a:cs typeface="Arial"/>
              </a:rPr>
              <a:t>Power</a:t>
            </a:r>
            <a:r>
              <a:rPr lang="vi-VN" sz="6400">
                <a:solidFill>
                  <a:srgbClr val="31356E"/>
                </a:solidFill>
                <a:latin typeface="Josefin Sans Bold"/>
                <a:cs typeface="Arial"/>
              </a:rPr>
              <a:t> BI</a:t>
            </a:r>
          </a:p>
          <a:p>
            <a:br>
              <a:rPr lang="en-US"/>
            </a:br>
            <a:endParaRPr lang="en-US"/>
          </a:p>
        </p:txBody>
      </p:sp>
      <p:sp>
        <p:nvSpPr>
          <p:cNvPr id="5" name="TextBox 4">
            <a:extLst>
              <a:ext uri="{FF2B5EF4-FFF2-40B4-BE49-F238E27FC236}">
                <a16:creationId xmlns:a16="http://schemas.microsoft.com/office/drawing/2014/main" id="{ACE8DC65-3877-186D-274D-147506D9F574}"/>
              </a:ext>
            </a:extLst>
          </p:cNvPr>
          <p:cNvSpPr txBox="1"/>
          <p:nvPr/>
        </p:nvSpPr>
        <p:spPr>
          <a:xfrm>
            <a:off x="1299575" y="2015034"/>
            <a:ext cx="12537924" cy="3600986"/>
          </a:xfrm>
          <a:prstGeom prst="rect">
            <a:avLst/>
          </a:prstGeom>
          <a:noFill/>
        </p:spPr>
        <p:txBody>
          <a:bodyPr wrap="square" lIns="91440" tIns="45720" rIns="91440" bIns="45720" anchor="t">
            <a:spAutoFit/>
          </a:bodyPr>
          <a:lstStyle/>
          <a:p>
            <a:r>
              <a:rPr lang="vi-VN" sz="3200">
                <a:latin typeface="Josefin Sans Regular"/>
                <a:ea typeface="Lato"/>
                <a:cs typeface="Lato"/>
              </a:rPr>
              <a:t>Cách cài </a:t>
            </a:r>
            <a:r>
              <a:rPr lang="vi-VN" sz="3200" err="1">
                <a:latin typeface="Josefin Sans Regular"/>
                <a:ea typeface="Lato"/>
                <a:cs typeface="Lato"/>
              </a:rPr>
              <a:t>Power</a:t>
            </a:r>
            <a:r>
              <a:rPr lang="vi-VN" sz="3200">
                <a:latin typeface="Josefin Sans Regular"/>
                <a:ea typeface="Lato"/>
                <a:cs typeface="Lato"/>
              </a:rPr>
              <a:t> BI </a:t>
            </a:r>
            <a:r>
              <a:rPr lang="vi-VN" sz="3200" err="1">
                <a:latin typeface="Josefin Sans Regular"/>
                <a:ea typeface="Lato"/>
                <a:cs typeface="Lato"/>
              </a:rPr>
              <a:t>Desktop</a:t>
            </a:r>
            <a:r>
              <a:rPr lang="vi-VN" sz="3200">
                <a:latin typeface="Josefin Sans Regular"/>
                <a:ea typeface="Lato"/>
                <a:cs typeface="Lato"/>
              </a:rPr>
              <a:t> trên </a:t>
            </a:r>
            <a:r>
              <a:rPr lang="vi-VN" sz="3200" err="1">
                <a:latin typeface="Josefin Sans Regular"/>
                <a:ea typeface="Lato"/>
                <a:cs typeface="Lato"/>
              </a:rPr>
              <a:t>window</a:t>
            </a:r>
            <a:r>
              <a:rPr lang="vi-VN" sz="3200">
                <a:latin typeface="Josefin Sans Regular"/>
                <a:ea typeface="Lato"/>
                <a:cs typeface="Lato"/>
              </a:rPr>
              <a:t>:</a:t>
            </a:r>
          </a:p>
          <a:p>
            <a:endParaRPr lang="vi-VN" sz="3200">
              <a:latin typeface="Josefin Sans Regular"/>
              <a:ea typeface="Lato"/>
              <a:cs typeface="Lato"/>
            </a:endParaRPr>
          </a:p>
          <a:p>
            <a:r>
              <a:rPr lang="vi-VN" sz="3200">
                <a:latin typeface="Josefin Sans Regular"/>
                <a:ea typeface="Lato"/>
                <a:cs typeface="Lato"/>
              </a:rPr>
              <a:t>Tại https://aka.ms/pbidesktopstore để mở cửa hàng ứng dụng Microsoft</a:t>
            </a:r>
            <a:endParaRPr lang="vi-VN"/>
          </a:p>
          <a:p>
            <a:endParaRPr lang="vi-VN" sz="3200">
              <a:latin typeface="Josefin Sans Regular"/>
              <a:ea typeface="Lato"/>
              <a:cs typeface="Lato"/>
            </a:endParaRPr>
          </a:p>
          <a:p>
            <a:endParaRPr lang="vi-VN" sz="3200">
              <a:latin typeface="Josefin Sans Regular"/>
              <a:ea typeface="Lato"/>
              <a:cs typeface="Lato"/>
            </a:endParaRPr>
          </a:p>
          <a:p>
            <a:br>
              <a:rPr lang="en-US"/>
            </a:br>
            <a:endParaRPr lang="en-US"/>
          </a:p>
        </p:txBody>
      </p:sp>
      <p:pic>
        <p:nvPicPr>
          <p:cNvPr id="3" name="Picture 3" descr="Graphical user interface, application, website&#10;&#10;Description automatically generated">
            <a:extLst>
              <a:ext uri="{FF2B5EF4-FFF2-40B4-BE49-F238E27FC236}">
                <a16:creationId xmlns:a16="http://schemas.microsoft.com/office/drawing/2014/main" id="{3C741007-C605-8A26-1F6B-285F53E16386}"/>
              </a:ext>
            </a:extLst>
          </p:cNvPr>
          <p:cNvPicPr>
            <a:picLocks noChangeAspect="1"/>
          </p:cNvPicPr>
          <p:nvPr/>
        </p:nvPicPr>
        <p:blipFill>
          <a:blip r:embed="rId2"/>
          <a:stretch>
            <a:fillRect/>
          </a:stretch>
        </p:blipFill>
        <p:spPr>
          <a:xfrm>
            <a:off x="1305838" y="4795032"/>
            <a:ext cx="16443542" cy="4392113"/>
          </a:xfrm>
          <a:prstGeom prst="rect">
            <a:avLst/>
          </a:prstGeom>
        </p:spPr>
      </p:pic>
    </p:spTree>
    <p:extLst>
      <p:ext uri="{BB962C8B-B14F-4D97-AF65-F5344CB8AC3E}">
        <p14:creationId xmlns:p14="http://schemas.microsoft.com/office/powerpoint/2010/main" val="4026155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p:cNvGraphicFramePr>
            <a:graphicFrameLocks noGrp="1"/>
          </p:cNvGraphicFramePr>
          <p:nvPr>
            <p:extLst>
              <p:ext uri="{D42A27DB-BD31-4B8C-83A1-F6EECF244321}">
                <p14:modId xmlns:p14="http://schemas.microsoft.com/office/powerpoint/2010/main" val="3756317905"/>
              </p:ext>
            </p:extLst>
          </p:nvPr>
        </p:nvGraphicFramePr>
        <p:xfrm>
          <a:off x="8352503" y="2617589"/>
          <a:ext cx="9372600" cy="5480455"/>
        </p:xfrm>
        <a:graphic>
          <a:graphicData uri="http://schemas.openxmlformats.org/drawingml/2006/table">
            <a:tbl>
              <a:tblPr/>
              <a:tblGrid>
                <a:gridCol w="9372600">
                  <a:extLst>
                    <a:ext uri="{9D8B030D-6E8A-4147-A177-3AD203B41FA5}">
                      <a16:colId xmlns:a16="http://schemas.microsoft.com/office/drawing/2014/main" val="20000"/>
                    </a:ext>
                  </a:extLst>
                </a:gridCol>
              </a:tblGrid>
              <a:tr h="2889535">
                <a:tc>
                  <a:txBody>
                    <a:bodyPr/>
                    <a:lstStyle/>
                    <a:p>
                      <a:pPr algn="l"/>
                      <a:r>
                        <a:rPr lang="en-US" sz="8000">
                          <a:solidFill>
                            <a:schemeClr val="tx2"/>
                          </a:solidFill>
                          <a:latin typeface="Josefin Sans Regular"/>
                        </a:rPr>
                        <a:t>02. </a:t>
                      </a:r>
                      <a:r>
                        <a:rPr lang="en-US" sz="8000" err="1">
                          <a:solidFill>
                            <a:schemeClr val="tx2"/>
                          </a:solidFill>
                          <a:latin typeface="Josefin Sans Regular"/>
                        </a:rPr>
                        <a:t>Tính</a:t>
                      </a:r>
                      <a:r>
                        <a:rPr lang="en-US" sz="8000">
                          <a:solidFill>
                            <a:schemeClr val="tx2"/>
                          </a:solidFill>
                          <a:latin typeface="Josefin Sans Regular"/>
                        </a:rPr>
                        <a:t> </a:t>
                      </a:r>
                      <a:r>
                        <a:rPr lang="en-US" sz="8000" err="1">
                          <a:solidFill>
                            <a:schemeClr val="tx2"/>
                          </a:solidFill>
                          <a:latin typeface="Josefin Sans Regular"/>
                        </a:rPr>
                        <a:t>năng</a:t>
                      </a:r>
                      <a:r>
                        <a:rPr lang="en-US" sz="8000">
                          <a:solidFill>
                            <a:schemeClr val="tx2"/>
                          </a:solidFill>
                          <a:latin typeface="Josefin Sans Regular"/>
                        </a:rPr>
                        <a:t> </a:t>
                      </a:r>
                      <a:r>
                        <a:rPr lang="en-US" sz="8000" err="1">
                          <a:solidFill>
                            <a:schemeClr val="tx2"/>
                          </a:solidFill>
                          <a:latin typeface="Josefin Sans Regular"/>
                        </a:rPr>
                        <a:t>của</a:t>
                      </a:r>
                      <a:r>
                        <a:rPr lang="en-US" sz="8000">
                          <a:solidFill>
                            <a:schemeClr val="tx2"/>
                          </a:solidFill>
                          <a:latin typeface="Josefin Sans Regular"/>
                        </a:rPr>
                        <a:t> Power BI</a:t>
                      </a:r>
                    </a:p>
                    <a:p>
                      <a:pPr algn="l"/>
                      <a:endParaRPr lang="en-US" sz="3600">
                        <a:solidFill>
                          <a:schemeClr val="tx2"/>
                        </a:solidFill>
                        <a:latin typeface="Josefin Sans Regular"/>
                      </a:endParaRPr>
                    </a:p>
                  </a:txBody>
                  <a:tcPr>
                    <a:lnL w="66675" cap="flat" cmpd="sng" algn="ctr">
                      <a:noFill/>
                      <a:prstDash val="solid"/>
                      <a:round/>
                      <a:headEnd type="none" w="med" len="med"/>
                      <a:tailEnd type="none" w="med" len="med"/>
                    </a:lnL>
                    <a:lnR w="66675" cap="flat" cmpd="sng" algn="ctr">
                      <a:noFill/>
                      <a:prstDash val="solid"/>
                      <a:round/>
                      <a:headEnd type="none" w="med" len="med"/>
                      <a:tailEnd type="none" w="med" len="med"/>
                    </a:lnR>
                    <a:lnT w="66675" cap="flat" cmpd="sng" algn="ctr">
                      <a:noFill/>
                      <a:prstDash val="solid"/>
                      <a:round/>
                      <a:headEnd type="none" w="med" len="med"/>
                      <a:tailEnd type="none" w="med" len="med"/>
                    </a:lnT>
                    <a:lnB w="666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1041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err="1">
                          <a:solidFill>
                            <a:schemeClr val="tx1"/>
                          </a:solidFill>
                          <a:latin typeface="Josefin Sans Regular"/>
                        </a:rPr>
                        <a:t>Các</a:t>
                      </a:r>
                      <a:r>
                        <a:rPr lang="en-US" sz="4400">
                          <a:solidFill>
                            <a:schemeClr val="tx1"/>
                          </a:solidFill>
                          <a:latin typeface="Josefin Sans Regular"/>
                        </a:rPr>
                        <a:t> </a:t>
                      </a:r>
                      <a:r>
                        <a:rPr lang="en-US" sz="4400" err="1">
                          <a:solidFill>
                            <a:schemeClr val="tx1"/>
                          </a:solidFill>
                          <a:latin typeface="Josefin Sans Regular"/>
                        </a:rPr>
                        <a:t>tính</a:t>
                      </a:r>
                      <a:r>
                        <a:rPr lang="en-US" sz="4400">
                          <a:solidFill>
                            <a:schemeClr val="tx1"/>
                          </a:solidFill>
                          <a:latin typeface="Josefin Sans Regular"/>
                        </a:rPr>
                        <a:t> </a:t>
                      </a:r>
                      <a:r>
                        <a:rPr lang="en-US" sz="4400" err="1">
                          <a:solidFill>
                            <a:schemeClr val="tx1"/>
                          </a:solidFill>
                          <a:latin typeface="Josefin Sans Regular"/>
                        </a:rPr>
                        <a:t>năng</a:t>
                      </a:r>
                      <a:r>
                        <a:rPr lang="en-US" sz="4400">
                          <a:solidFill>
                            <a:schemeClr val="tx1"/>
                          </a:solidFill>
                          <a:latin typeface="Josefin Sans Regular"/>
                        </a:rPr>
                        <a:t> </a:t>
                      </a:r>
                      <a:r>
                        <a:rPr lang="en-US" sz="4400" err="1">
                          <a:solidFill>
                            <a:schemeClr val="tx1"/>
                          </a:solidFill>
                          <a:latin typeface="Josefin Sans Regular"/>
                        </a:rPr>
                        <a:t>của</a:t>
                      </a:r>
                      <a:r>
                        <a:rPr lang="en-US" sz="4400">
                          <a:solidFill>
                            <a:schemeClr val="tx1"/>
                          </a:solidFill>
                          <a:latin typeface="Josefin Sans Regular"/>
                        </a:rPr>
                        <a:t> Power BI</a:t>
                      </a:r>
                    </a:p>
                    <a:p>
                      <a:pPr algn="l"/>
                      <a:endParaRPr lang="en-US" sz="4400">
                        <a:solidFill>
                          <a:schemeClr val="tx1"/>
                        </a:solidFill>
                        <a:latin typeface="Josefin Sans Regular"/>
                      </a:endParaRPr>
                    </a:p>
                  </a:txBody>
                  <a:tcPr>
                    <a:lnL w="66675" cap="flat" cmpd="sng" algn="ctr">
                      <a:noFill/>
                      <a:prstDash val="solid"/>
                      <a:round/>
                      <a:headEnd type="none" w="med" len="med"/>
                      <a:tailEnd type="none" w="med" len="med"/>
                    </a:lnL>
                    <a:lnR w="66675" cap="flat" cmpd="sng" algn="ctr">
                      <a:noFill/>
                      <a:prstDash val="solid"/>
                      <a:round/>
                      <a:headEnd type="none" w="med" len="med"/>
                      <a:tailEnd type="none" w="med" len="med"/>
                    </a:lnR>
                    <a:lnT w="66675" cap="flat" cmpd="sng" algn="ctr">
                      <a:noFill/>
                      <a:prstDash val="solid"/>
                      <a:round/>
                      <a:headEnd type="none" w="med" len="med"/>
                      <a:tailEnd type="none" w="med" len="med"/>
                    </a:lnT>
                    <a:lnB w="666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69415">
                <a:tc>
                  <a:txBody>
                    <a:bodyPr/>
                    <a:lstStyle/>
                    <a:p>
                      <a:pPr algn="l">
                        <a:defRPr/>
                      </a:pPr>
                      <a:endParaRPr lang="en-US" sz="2900">
                        <a:solidFill>
                          <a:srgbClr val="94DDDE"/>
                        </a:solidFill>
                        <a:latin typeface="Josefin Sans Regular"/>
                      </a:endParaRPr>
                    </a:p>
                  </a:txBody>
                  <a:tcPr>
                    <a:lnL w="66675" cap="flat" cmpd="sng" algn="ctr">
                      <a:noFill/>
                      <a:prstDash val="solid"/>
                      <a:round/>
                      <a:headEnd type="none" w="med" len="med"/>
                      <a:tailEnd type="none" w="med" len="med"/>
                    </a:lnL>
                    <a:lnR w="66675" cap="flat" cmpd="sng" algn="ctr">
                      <a:noFill/>
                      <a:prstDash val="solid"/>
                      <a:round/>
                      <a:headEnd type="none" w="med" len="med"/>
                      <a:tailEnd type="none" w="med" len="med"/>
                    </a:lnR>
                    <a:lnT w="66675" cap="flat" cmpd="sng" algn="ctr">
                      <a:noFill/>
                      <a:prstDash val="solid"/>
                      <a:round/>
                      <a:headEnd type="none" w="med" len="med"/>
                      <a:tailEnd type="none" w="med" len="med"/>
                    </a:lnT>
                    <a:lnB w="666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pic>
        <p:nvPicPr>
          <p:cNvPr id="3" name="Picture 27">
            <a:extLst>
              <a:ext uri="{FF2B5EF4-FFF2-40B4-BE49-F238E27FC236}">
                <a16:creationId xmlns:a16="http://schemas.microsoft.com/office/drawing/2014/main" id="{E4F22F53-AF7B-D3F2-A0F1-ED41F202873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22904" y="2950765"/>
            <a:ext cx="3069300" cy="3226473"/>
          </a:xfrm>
          <a:prstGeom prst="rect">
            <a:avLst/>
          </a:prstGeom>
        </p:spPr>
      </p:pic>
    </p:spTree>
    <p:extLst>
      <p:ext uri="{BB962C8B-B14F-4D97-AF65-F5344CB8AC3E}">
        <p14:creationId xmlns:p14="http://schemas.microsoft.com/office/powerpoint/2010/main" val="15636951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1CDDCF8E-334D-6058-FE12-E3391A2B0B11}"/>
              </a:ext>
            </a:extLst>
          </p:cNvPr>
          <p:cNvSpPr txBox="1"/>
          <p:nvPr/>
        </p:nvSpPr>
        <p:spPr>
          <a:xfrm>
            <a:off x="1143002" y="342902"/>
            <a:ext cx="11537531" cy="1539011"/>
          </a:xfrm>
          <a:prstGeom prst="rect">
            <a:avLst/>
          </a:prstGeom>
        </p:spPr>
        <p:txBody>
          <a:bodyPr wrap="square" lIns="0" tIns="0" rIns="0" bIns="0" rtlCol="0" anchor="t">
            <a:spAutoFit/>
          </a:bodyPr>
          <a:lstStyle/>
          <a:p>
            <a:r>
              <a:rPr lang="vi-VN" sz="6401">
                <a:solidFill>
                  <a:srgbClr val="31356E"/>
                </a:solidFill>
                <a:latin typeface="Josefin Sans Bold"/>
                <a:ea typeface="+mn-lt"/>
                <a:cs typeface="Arial"/>
              </a:rPr>
              <a:t>Các tính năng của </a:t>
            </a:r>
            <a:r>
              <a:rPr lang="vi-VN" sz="6401" err="1">
                <a:solidFill>
                  <a:srgbClr val="31356E"/>
                </a:solidFill>
                <a:latin typeface="Josefin Sans Bold"/>
                <a:ea typeface="+mn-lt"/>
                <a:cs typeface="Arial"/>
              </a:rPr>
              <a:t>Power</a:t>
            </a:r>
            <a:r>
              <a:rPr lang="vi-VN" sz="6401">
                <a:solidFill>
                  <a:srgbClr val="31356E"/>
                </a:solidFill>
                <a:latin typeface="Josefin Sans Bold"/>
                <a:ea typeface="+mn-lt"/>
                <a:cs typeface="Arial"/>
              </a:rPr>
              <a:t> BI</a:t>
            </a:r>
            <a:endParaRPr lang="en-US"/>
          </a:p>
          <a:p>
            <a:br>
              <a:rPr lang="en-US"/>
            </a:br>
            <a:endParaRPr lang="en-US"/>
          </a:p>
        </p:txBody>
      </p:sp>
      <p:sp>
        <p:nvSpPr>
          <p:cNvPr id="5" name="TextBox 4">
            <a:extLst>
              <a:ext uri="{FF2B5EF4-FFF2-40B4-BE49-F238E27FC236}">
                <a16:creationId xmlns:a16="http://schemas.microsoft.com/office/drawing/2014/main" id="{ACE8DC65-3877-186D-274D-147506D9F574}"/>
              </a:ext>
            </a:extLst>
          </p:cNvPr>
          <p:cNvSpPr txBox="1"/>
          <p:nvPr/>
        </p:nvSpPr>
        <p:spPr>
          <a:xfrm>
            <a:off x="1143000" y="1764514"/>
            <a:ext cx="8343900" cy="5078313"/>
          </a:xfrm>
          <a:prstGeom prst="rect">
            <a:avLst/>
          </a:prstGeom>
          <a:noFill/>
        </p:spPr>
        <p:txBody>
          <a:bodyPr wrap="square" lIns="91440" tIns="45720" rIns="91440" bIns="45720" anchor="t">
            <a:spAutoFit/>
          </a:bodyPr>
          <a:lstStyle/>
          <a:p>
            <a:r>
              <a:rPr lang="vi-VN" sz="3200" b="1" dirty="0">
                <a:latin typeface="Josefin Sans Regular"/>
                <a:ea typeface="Lato"/>
                <a:cs typeface="Lato"/>
              </a:rPr>
              <a:t>Kết nối và tích hợp dữ liệu:</a:t>
            </a:r>
            <a:r>
              <a:rPr lang="vi-VN" sz="3200" dirty="0">
                <a:latin typeface="Josefin Sans Regular"/>
                <a:ea typeface="Lato"/>
                <a:cs typeface="Lato"/>
              </a:rPr>
              <a:t> Power BI cho phép kết nối và tích hợp dữ liệu từ nhiều nguồn bao gồm cả cơ sở dữ liệu định hướng và không định hướng, dữ liệu trong excel, dữ liệu trong máy tính, trên điện toán đám mây và nhiều nguồn khác.</a:t>
            </a:r>
            <a:endParaRPr lang="en-US" dirty="0"/>
          </a:p>
          <a:p>
            <a:endParaRPr lang="vi-VN" sz="3200" dirty="0">
              <a:latin typeface="Josefin Sans Regular"/>
              <a:ea typeface="Lato"/>
              <a:cs typeface="Lato"/>
            </a:endParaRPr>
          </a:p>
          <a:p>
            <a:br>
              <a:rPr lang="en-US" dirty="0"/>
            </a:br>
            <a:endParaRPr lang="en-US" dirty="0"/>
          </a:p>
          <a:p>
            <a:endParaRPr lang="vi-VN" sz="3200" dirty="0">
              <a:latin typeface="Josefin Sans Regular"/>
              <a:ea typeface="Lato"/>
              <a:cs typeface="Lato"/>
            </a:endParaRPr>
          </a:p>
          <a:p>
            <a:endParaRPr lang="vi-VN" sz="3200" dirty="0">
              <a:latin typeface="Josefin Sans Regular"/>
              <a:ea typeface="Lato"/>
              <a:cs typeface="Lato"/>
            </a:endParaRPr>
          </a:p>
        </p:txBody>
      </p:sp>
      <p:pic>
        <p:nvPicPr>
          <p:cNvPr id="8" name="1 video ket noi">
            <a:hlinkClick r:id="" action="ppaction://media"/>
            <a:extLst>
              <a:ext uri="{FF2B5EF4-FFF2-40B4-BE49-F238E27FC236}">
                <a16:creationId xmlns:a16="http://schemas.microsoft.com/office/drawing/2014/main" id="{1EC28395-0070-2518-EE0F-A818BD27A77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8770" t="18918" r="26394" b="19253"/>
          <a:stretch/>
        </p:blipFill>
        <p:spPr>
          <a:xfrm>
            <a:off x="10619692" y="2470247"/>
            <a:ext cx="6685670" cy="4240259"/>
          </a:xfrm>
          <a:prstGeom prst="rect">
            <a:avLst/>
          </a:prstGeom>
        </p:spPr>
      </p:pic>
    </p:spTree>
    <p:extLst>
      <p:ext uri="{BB962C8B-B14F-4D97-AF65-F5344CB8AC3E}">
        <p14:creationId xmlns:p14="http://schemas.microsoft.com/office/powerpoint/2010/main" val="13002282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par>
                          <p:cTn id="11" fill="hold">
                            <p:stCondLst>
                              <p:cond delay="2000"/>
                            </p:stCondLst>
                            <p:childTnLst>
                              <p:par>
                                <p:cTn id="12" presetID="1" presetClass="mediacall" presetSubtype="0" fill="hold" nodeType="afterEffect">
                                  <p:stCondLst>
                                    <p:cond delay="0"/>
                                  </p:stCondLst>
                                  <p:childTnLst>
                                    <p:cmd type="call" cmd="playFrom(0.0)">
                                      <p:cBhvr>
                                        <p:cTn id="13" dur="2312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8"/>
                </p:tgtEl>
              </p:cMediaNode>
            </p:video>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8"/>
                                        </p:tgtEl>
                                      </p:cBhvr>
                                    </p:cmd>
                                  </p:childTnLst>
                                </p:cTn>
                              </p:par>
                            </p:childTnLst>
                          </p:cTn>
                        </p:par>
                      </p:childTnLst>
                    </p:cTn>
                  </p:par>
                </p:childTnLst>
              </p:cTn>
              <p:nextCondLst>
                <p:cond evt="onClick" delay="0">
                  <p:tgtEl>
                    <p:spTgt spid="8"/>
                  </p:tgtEl>
                </p:cond>
              </p:nextCondLst>
            </p:seq>
          </p:childTnLst>
        </p:cTn>
      </p:par>
    </p:tnLst>
    <p:bldLst>
      <p:bldP spid="2"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1CDDCF8E-334D-6058-FE12-E3391A2B0B11}"/>
              </a:ext>
            </a:extLst>
          </p:cNvPr>
          <p:cNvSpPr txBox="1"/>
          <p:nvPr/>
        </p:nvSpPr>
        <p:spPr>
          <a:xfrm>
            <a:off x="1143002" y="342902"/>
            <a:ext cx="11537531" cy="1539011"/>
          </a:xfrm>
          <a:prstGeom prst="rect">
            <a:avLst/>
          </a:prstGeom>
        </p:spPr>
        <p:txBody>
          <a:bodyPr wrap="square" lIns="0" tIns="0" rIns="0" bIns="0" rtlCol="0" anchor="t">
            <a:spAutoFit/>
          </a:bodyPr>
          <a:lstStyle/>
          <a:p>
            <a:r>
              <a:rPr lang="vi-VN" sz="6401">
                <a:solidFill>
                  <a:srgbClr val="31356E"/>
                </a:solidFill>
                <a:latin typeface="Josefin Sans Bold"/>
                <a:ea typeface="+mn-lt"/>
                <a:cs typeface="Arial"/>
              </a:rPr>
              <a:t>Các tính năng của </a:t>
            </a:r>
            <a:r>
              <a:rPr lang="vi-VN" sz="6401" err="1">
                <a:solidFill>
                  <a:srgbClr val="31356E"/>
                </a:solidFill>
                <a:latin typeface="Josefin Sans Bold"/>
                <a:ea typeface="+mn-lt"/>
                <a:cs typeface="Arial"/>
              </a:rPr>
              <a:t>Power</a:t>
            </a:r>
            <a:r>
              <a:rPr lang="vi-VN" sz="6401">
                <a:solidFill>
                  <a:srgbClr val="31356E"/>
                </a:solidFill>
                <a:latin typeface="Josefin Sans Bold"/>
                <a:ea typeface="+mn-lt"/>
                <a:cs typeface="Arial"/>
              </a:rPr>
              <a:t> BI</a:t>
            </a:r>
            <a:endParaRPr lang="en-US"/>
          </a:p>
          <a:p>
            <a:br>
              <a:rPr lang="en-US"/>
            </a:br>
            <a:endParaRPr lang="en-US"/>
          </a:p>
        </p:txBody>
      </p:sp>
      <p:sp>
        <p:nvSpPr>
          <p:cNvPr id="5" name="TextBox 4">
            <a:extLst>
              <a:ext uri="{FF2B5EF4-FFF2-40B4-BE49-F238E27FC236}">
                <a16:creationId xmlns:a16="http://schemas.microsoft.com/office/drawing/2014/main" id="{ACE8DC65-3877-186D-274D-147506D9F574}"/>
              </a:ext>
            </a:extLst>
          </p:cNvPr>
          <p:cNvSpPr txBox="1"/>
          <p:nvPr/>
        </p:nvSpPr>
        <p:spPr>
          <a:xfrm>
            <a:off x="1236946" y="2108980"/>
            <a:ext cx="5852159" cy="6063198"/>
          </a:xfrm>
          <a:prstGeom prst="rect">
            <a:avLst/>
          </a:prstGeom>
          <a:noFill/>
        </p:spPr>
        <p:txBody>
          <a:bodyPr wrap="square" lIns="91440" tIns="45720" rIns="91440" bIns="45720" anchor="t">
            <a:spAutoFit/>
          </a:bodyPr>
          <a:lstStyle/>
          <a:p>
            <a:r>
              <a:rPr lang="vi-VN" sz="3200" b="1" dirty="0">
                <a:latin typeface="Josefin Sans Regular"/>
                <a:ea typeface="Lato"/>
                <a:cs typeface="Lato"/>
              </a:rPr>
              <a:t>Biểu đồ và đồ thị:</a:t>
            </a:r>
            <a:r>
              <a:rPr lang="vi-VN" sz="3200" dirty="0">
                <a:latin typeface="Josefin Sans Regular"/>
                <a:ea typeface="Lato"/>
                <a:cs typeface="Lato"/>
              </a:rPr>
              <a:t> Power BI cho phép người dùng tạo ra các biểu đồ và đồ thị trực quan để phân tích dữ liệu, bao gồm các biểu đồ cột, biểu đồ vòng, biểu đồ thác nước và nhiều loại biểu đồ khác.</a:t>
            </a:r>
            <a:endParaRPr lang="en-US" dirty="0"/>
          </a:p>
          <a:p>
            <a:endParaRPr lang="vi-VN" sz="3200" dirty="0">
              <a:latin typeface="Josefin Sans Regular"/>
              <a:ea typeface="Lato"/>
              <a:cs typeface="Lato"/>
            </a:endParaRPr>
          </a:p>
          <a:p>
            <a:endParaRPr lang="vi-VN" sz="3200" dirty="0">
              <a:latin typeface="Josefin Sans Regular"/>
              <a:ea typeface="Lato"/>
              <a:cs typeface="Lato"/>
            </a:endParaRPr>
          </a:p>
          <a:p>
            <a:br>
              <a:rPr lang="en-US" dirty="0"/>
            </a:br>
            <a:endParaRPr lang="en-US" dirty="0"/>
          </a:p>
          <a:p>
            <a:endParaRPr lang="vi-VN" sz="3200" dirty="0">
              <a:latin typeface="Josefin Sans Regular"/>
              <a:ea typeface="Lato"/>
              <a:cs typeface="Lato"/>
            </a:endParaRPr>
          </a:p>
          <a:p>
            <a:endParaRPr lang="vi-VN" sz="3200" dirty="0">
              <a:latin typeface="Josefin Sans Regular"/>
              <a:ea typeface="Lato"/>
              <a:cs typeface="Lato"/>
            </a:endParaRPr>
          </a:p>
        </p:txBody>
      </p:sp>
      <p:pic>
        <p:nvPicPr>
          <p:cNvPr id="4" name="2 video tao bieu do">
            <a:hlinkClick r:id="" action="ppaction://media"/>
            <a:extLst>
              <a:ext uri="{FF2B5EF4-FFF2-40B4-BE49-F238E27FC236}">
                <a16:creationId xmlns:a16="http://schemas.microsoft.com/office/drawing/2014/main" id="{C700054B-E315-DCC1-F845-F1396D5643C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8577" t="15570" r="-70" b="22891"/>
          <a:stretch/>
        </p:blipFill>
        <p:spPr>
          <a:xfrm>
            <a:off x="7952026" y="2108979"/>
            <a:ext cx="9935552" cy="4220307"/>
          </a:xfrm>
          <a:prstGeom prst="rect">
            <a:avLst/>
          </a:prstGeom>
        </p:spPr>
      </p:pic>
    </p:spTree>
    <p:extLst>
      <p:ext uri="{BB962C8B-B14F-4D97-AF65-F5344CB8AC3E}">
        <p14:creationId xmlns:p14="http://schemas.microsoft.com/office/powerpoint/2010/main" val="16259476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par>
                          <p:cTn id="11" fill="hold">
                            <p:stCondLst>
                              <p:cond delay="2000"/>
                            </p:stCondLst>
                            <p:childTnLst>
                              <p:par>
                                <p:cTn id="12" presetID="1" presetClass="mediacall" presetSubtype="0" fill="hold" nodeType="afterEffect">
                                  <p:stCondLst>
                                    <p:cond delay="0"/>
                                  </p:stCondLst>
                                  <p:childTnLst>
                                    <p:cmd type="call" cmd="playFrom(0.0)">
                                      <p:cBhvr>
                                        <p:cTn id="13" dur="87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4"/>
                </p:tgtEl>
              </p:cMediaNode>
            </p:video>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 Social Media Anniversary by Slidesgo">
  <a:themeElements>
    <a:clrScheme name="Simple Light">
      <a:dk1>
        <a:srgbClr val="0A0A0A"/>
      </a:dk1>
      <a:lt1>
        <a:srgbClr val="FFFFFF"/>
      </a:lt1>
      <a:dk2>
        <a:srgbClr val="E9E9E9"/>
      </a:dk2>
      <a:lt2>
        <a:srgbClr val="A3C8FF"/>
      </a:lt2>
      <a:accent1>
        <a:srgbClr val="628EFF"/>
      </a:accent1>
      <a:accent2>
        <a:srgbClr val="3676F7"/>
      </a:accent2>
      <a:accent3>
        <a:srgbClr val="4A67B4"/>
      </a:accent3>
      <a:accent4>
        <a:srgbClr val="74CA7E"/>
      </a:accent4>
      <a:accent5>
        <a:srgbClr val="ECA200"/>
      </a:accent5>
      <a:accent6>
        <a:srgbClr val="E64C40"/>
      </a:accent6>
      <a:hlink>
        <a:srgbClr val="628E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3BD13F80A0DB4DB90BF6175649CEA2" ma:contentTypeVersion="3" ma:contentTypeDescription="Create a new document." ma:contentTypeScope="" ma:versionID="70e0c3c5f014c5eaaf577ac359de2797">
  <xsd:schema xmlns:xsd="http://www.w3.org/2001/XMLSchema" xmlns:xs="http://www.w3.org/2001/XMLSchema" xmlns:p="http://schemas.microsoft.com/office/2006/metadata/properties" xmlns:ns3="035f8cb0-4459-423c-9bca-1238d95d96b9" targetNamespace="http://schemas.microsoft.com/office/2006/metadata/properties" ma:root="true" ma:fieldsID="674b0944708b8fbab9cdbb450c9ece2b" ns3:_="">
    <xsd:import namespace="035f8cb0-4459-423c-9bca-1238d95d96b9"/>
    <xsd:element name="properties">
      <xsd:complexType>
        <xsd:sequence>
          <xsd:element name="documentManagement">
            <xsd:complexType>
              <xsd:all>
                <xsd:element ref="ns3:MediaServiceMetadata" minOccurs="0"/>
                <xsd:element ref="ns3:MediaServiceFastMetadata"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5f8cb0-4459-423c-9bca-1238d95d96b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035f8cb0-4459-423c-9bca-1238d95d96b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9A93C1-A40C-498A-8C3A-9FA7DFD73CEA}">
  <ds:schemaRefs>
    <ds:schemaRef ds:uri="035f8cb0-4459-423c-9bca-1238d95d96b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CEA5C87-44C0-4FFC-8EEA-0EBDF37679D3}">
  <ds:schemaRefs>
    <ds:schemaRef ds:uri="http://schemas.openxmlformats.org/package/2006/metadata/core-properties"/>
    <ds:schemaRef ds:uri="http://purl.org/dc/dcmitype/"/>
    <ds:schemaRef ds:uri="http://schemas.microsoft.com/office/2006/metadata/properties"/>
    <ds:schemaRef ds:uri="http://schemas.microsoft.com/office/infopath/2007/PartnerControls"/>
    <ds:schemaRef ds:uri="http://purl.org/dc/terms/"/>
    <ds:schemaRef ds:uri="http://schemas.microsoft.com/office/2006/documentManagement/types"/>
    <ds:schemaRef ds:uri="http://purl.org/dc/elements/1.1/"/>
    <ds:schemaRef ds:uri="035f8cb0-4459-423c-9bca-1238d95d96b9"/>
    <ds:schemaRef ds:uri="http://www.w3.org/XML/1998/namespace"/>
  </ds:schemaRefs>
</ds:datastoreItem>
</file>

<file path=customXml/itemProps3.xml><?xml version="1.0" encoding="utf-8"?>
<ds:datastoreItem xmlns:ds="http://schemas.openxmlformats.org/officeDocument/2006/customXml" ds:itemID="{A3EFA63E-3D1A-43C8-AFFE-11A1C17E5EF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TotalTime>
  <Words>1775</Words>
  <Application>Microsoft Office PowerPoint</Application>
  <PresentationFormat>Custom</PresentationFormat>
  <Paragraphs>234</Paragraphs>
  <Slides>31</Slides>
  <Notes>2</Notes>
  <HiddenSlides>0</HiddenSlides>
  <MMClips>4</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31</vt:i4>
      </vt:variant>
    </vt:vector>
  </HeadingPairs>
  <TitlesOfParts>
    <vt:vector size="45" baseType="lpstr">
      <vt:lpstr>Josefin Sans Regular</vt:lpstr>
      <vt:lpstr>Lexend</vt:lpstr>
      <vt:lpstr>Calibri</vt:lpstr>
      <vt:lpstr>Roboto Condensed Light</vt:lpstr>
      <vt:lpstr>Arial</vt:lpstr>
      <vt:lpstr>Jua</vt:lpstr>
      <vt:lpstr>Arial,Sans-Serif</vt:lpstr>
      <vt:lpstr>Josefin Sans Bold</vt:lpstr>
      <vt:lpstr>Mukta</vt:lpstr>
      <vt:lpstr>Algerian</vt:lpstr>
      <vt:lpstr>Wingdings</vt:lpstr>
      <vt:lpstr>Wingdings,Sans-Serif</vt:lpstr>
      <vt:lpstr>Office Theme</vt:lpstr>
      <vt:lpstr>The Social Media Anniversary by Slidesgo</vt:lpstr>
      <vt:lpstr>PowerPoint Presentation</vt:lpstr>
      <vt:lpstr>Mục lục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CNPM</dc:title>
  <dc:creator>ZeroX</dc:creator>
  <cp:lastModifiedBy>NGUYỄN HOÀNG THỊNH</cp:lastModifiedBy>
  <cp:revision>3</cp:revision>
  <dcterms:created xsi:type="dcterms:W3CDTF">2006-08-16T00:00:00Z</dcterms:created>
  <dcterms:modified xsi:type="dcterms:W3CDTF">2023-09-18T01:42:54Z</dcterms:modified>
  <dc:identifier>DAFQBjTRENA</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0x0101000D3BD13F80A0DB4DB90BF6175649CEA2</vt:lpwstr>
  </property>
</Properties>
</file>